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0"/>
  </p:notesMasterIdLst>
  <p:sldIdLst>
    <p:sldId id="256" r:id="rId2"/>
    <p:sldId id="257" r:id="rId3"/>
    <p:sldId id="347" r:id="rId4"/>
    <p:sldId id="348" r:id="rId5"/>
    <p:sldId id="349" r:id="rId6"/>
    <p:sldId id="350" r:id="rId7"/>
    <p:sldId id="351" r:id="rId8"/>
    <p:sldId id="352" r:id="rId9"/>
    <p:sldId id="353" r:id="rId10"/>
    <p:sldId id="354" r:id="rId11"/>
    <p:sldId id="355" r:id="rId12"/>
    <p:sldId id="356" r:id="rId13"/>
    <p:sldId id="357" r:id="rId14"/>
    <p:sldId id="358" r:id="rId15"/>
    <p:sldId id="359" r:id="rId16"/>
    <p:sldId id="360" r:id="rId17"/>
    <p:sldId id="361" r:id="rId18"/>
    <p:sldId id="362" r:id="rId19"/>
    <p:sldId id="363" r:id="rId20"/>
    <p:sldId id="328" r:id="rId21"/>
    <p:sldId id="320" r:id="rId22"/>
    <p:sldId id="321" r:id="rId23"/>
    <p:sldId id="322" r:id="rId24"/>
    <p:sldId id="323" r:id="rId25"/>
    <p:sldId id="324" r:id="rId26"/>
    <p:sldId id="325" r:id="rId27"/>
    <p:sldId id="326" r:id="rId28"/>
    <p:sldId id="329" r:id="rId29"/>
    <p:sldId id="330" r:id="rId30"/>
    <p:sldId id="331" r:id="rId31"/>
    <p:sldId id="332" r:id="rId32"/>
    <p:sldId id="333" r:id="rId33"/>
    <p:sldId id="364" r:id="rId34"/>
    <p:sldId id="334" r:id="rId35"/>
    <p:sldId id="335" r:id="rId36"/>
    <p:sldId id="336" r:id="rId37"/>
    <p:sldId id="337" r:id="rId38"/>
    <p:sldId id="338" r:id="rId39"/>
    <p:sldId id="339" r:id="rId40"/>
    <p:sldId id="340" r:id="rId41"/>
    <p:sldId id="341" r:id="rId42"/>
    <p:sldId id="342" r:id="rId43"/>
    <p:sldId id="344" r:id="rId44"/>
    <p:sldId id="345" r:id="rId45"/>
    <p:sldId id="346" r:id="rId46"/>
    <p:sldId id="343" r:id="rId47"/>
    <p:sldId id="270" r:id="rId48"/>
    <p:sldId id="266" r:id="rId49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等深淺樣式 2 - 輔色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中等深淺樣式 2 - 輔色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CF1AB2-1976-4502-BF36-3FF5EA218861}" styleName="中等深淺樣式 4 - 輔色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125E5076-3810-47DD-B79F-674D7AD40C01}" styleName="深色樣式 1 - 輔色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C2FFA5D-87B4-456A-9821-1D502468CF0F}" styleName="佈景主題樣式 1 - 輔色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6408" autoAdjust="0"/>
  </p:normalViewPr>
  <p:slideViewPr>
    <p:cSldViewPr snapToGrid="0">
      <p:cViewPr varScale="1">
        <p:scale>
          <a:sx n="112" d="100"/>
          <a:sy n="112" d="100"/>
        </p:scale>
        <p:origin x="492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TzuYi\Desktop\&#21488;&#22823;&#30740;&#19968;&#19979;\&#39006;&#31070;&#32147;&#32178;&#36335;\KDD%20Cup\task2\round6\&#31532;&#20108;&#27425;\test\1-0%20test.csv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TzuYi\Desktop\&#21488;&#22823;&#30740;&#19968;&#19979;\&#39006;&#31070;&#32147;&#32178;&#36335;\KDD%20Cup\task2\round6\0526&#26032;&#22686;&#26032;&#30340;&#38988;&#30446;\test6_02&#25286;&#25104;1_0%201_1%202_0%203_0%203_1\1_0test.csv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&#27963;&#38913;&#31807;2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TzuYi\Desktop\&#21488;&#22823;&#30740;&#19968;&#19979;\&#39006;&#31070;&#32147;&#32178;&#36335;\KDD%20Cup\task2\round6\&#31532;&#20108;&#27425;\test\1-0%20test.csv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&#27963;&#38913;&#31807;2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TzuYi\Desktop\&#21488;&#22823;&#30740;&#19968;&#19979;\&#39006;&#31070;&#32147;&#32178;&#36335;\KDD%20Cup\task2\round6\0526&#26032;&#22686;&#26032;&#30340;&#38988;&#30446;\&#29992;&#19981;&#21040;\test6_02(&#21407;&#22987;&#27284;).csv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TzuYi\Desktop\&#21488;&#22823;&#30740;&#19968;&#19979;\&#39006;&#31070;&#32147;&#32178;&#36335;\KDD%20Cup\task2\round6\0526&#26032;&#22686;&#26032;&#30340;&#38988;&#30446;\training&#21512;&#20341;&#20043;&#25286;&#25104;1_0%201_1%202_0%203_0%203_1\1_0training.csv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TzuYi\Desktop\&#21488;&#22823;&#30740;&#19968;&#19979;\&#39006;&#31070;&#32147;&#32178;&#36335;\KDD%20Cup\task2\round6\0526&#26032;&#22686;&#26032;&#30340;&#38988;&#30446;\training&#21512;&#20341;&#20043;&#25286;&#25104;1_0%201_1%202_0%203_0%203_1\1_0training.csv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TzuYi\Desktop\&#21488;&#22823;&#30740;&#19968;&#19979;\&#39006;&#31070;&#32147;&#32178;&#36335;\KDD%20Cup\task2\round6\0526&#26032;&#22686;&#26032;&#30340;&#38988;&#30446;\training&#21512;&#20341;&#20043;&#25286;&#25104;1_0%201_1%202_0%203_0%203_1\&#26032;&#22686;&#36039;&#26009;&#22846;\2.&#21034;&#38500;&#31680;&#24950;&#24460;&#20877;&#21034;&#38500;&#26085;&#26399;\1-0training%20&#21034;&#38500;&#26085;&#26399;(&#21482;&#30041;&#26178;&#38291;6%207%208%209%2015%2016%2017%2018).csv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TzuYi\Desktop\&#21488;&#22823;&#30740;&#19968;&#19979;\&#39006;&#31070;&#32147;&#32178;&#36335;\KDD%20Cup\task2\round6\0526&#26032;&#22686;&#26032;&#30340;&#38988;&#30446;\training&#21512;&#20341;&#20043;&#25286;&#25104;1_0%201_1%202_0%203_0%203_1\&#26032;&#22686;&#36039;&#26009;&#22846;\2.&#21034;&#38500;&#31680;&#24950;&#24460;&#20877;&#21034;&#38500;&#26085;&#26399;\1-0training%20&#21034;&#38500;&#26085;&#26399;(&#21482;&#30041;&#26178;&#38291;6%207%208%209%2015%2016%2017%2018).csv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TW" dirty="0" smtClean="0"/>
              <a:t>testing(</a:t>
            </a:r>
            <a:r>
              <a:rPr lang="en-US" altLang="zh-TW" dirty="0" err="1" smtClean="0"/>
              <a:t>tollgate_id</a:t>
            </a:r>
            <a:r>
              <a:rPr lang="en-US" altLang="zh-TW" dirty="0" smtClean="0"/>
              <a:t> </a:t>
            </a:r>
            <a:r>
              <a:rPr lang="en-US" altLang="zh-TW" dirty="0"/>
              <a:t>1, direction </a:t>
            </a:r>
            <a:r>
              <a:rPr lang="en-US" altLang="zh-TW" dirty="0" smtClean="0"/>
              <a:t>0) 10/18~10/24</a:t>
            </a:r>
            <a:endParaRPr lang="en-US" altLang="zh-TW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>
        <c:manualLayout>
          <c:layoutTarget val="inner"/>
          <c:xMode val="edge"/>
          <c:yMode val="edge"/>
          <c:x val="3.0922523439144367E-2"/>
          <c:y val="9.9601903639408906E-2"/>
          <c:w val="0.95487908839058389"/>
          <c:h val="0.79325949086717007"/>
        </c:manualLayout>
      </c:layout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multiLvlStrRef>
              <c:f>'1-0 test'!$B$2:$C$85</c:f>
              <c:multiLvlStrCache>
                <c:ptCount val="84"/>
                <c:lvl>
                  <c:pt idx="0">
                    <c:v>6</c:v>
                  </c:pt>
                  <c:pt idx="1">
                    <c:v>6</c:v>
                  </c:pt>
                  <c:pt idx="2">
                    <c:v>6</c:v>
                  </c:pt>
                  <c:pt idx="3">
                    <c:v>7</c:v>
                  </c:pt>
                  <c:pt idx="4">
                    <c:v>7</c:v>
                  </c:pt>
                  <c:pt idx="5">
                    <c:v>7</c:v>
                  </c:pt>
                  <c:pt idx="6">
                    <c:v>15</c:v>
                  </c:pt>
                  <c:pt idx="7">
                    <c:v>15</c:v>
                  </c:pt>
                  <c:pt idx="8">
                    <c:v>15</c:v>
                  </c:pt>
                  <c:pt idx="9">
                    <c:v>16</c:v>
                  </c:pt>
                  <c:pt idx="10">
                    <c:v>16</c:v>
                  </c:pt>
                  <c:pt idx="11">
                    <c:v>16</c:v>
                  </c:pt>
                  <c:pt idx="12">
                    <c:v>6</c:v>
                  </c:pt>
                  <c:pt idx="13">
                    <c:v>6</c:v>
                  </c:pt>
                  <c:pt idx="14">
                    <c:v>6</c:v>
                  </c:pt>
                  <c:pt idx="15">
                    <c:v>7</c:v>
                  </c:pt>
                  <c:pt idx="16">
                    <c:v>7</c:v>
                  </c:pt>
                  <c:pt idx="17">
                    <c:v>7</c:v>
                  </c:pt>
                  <c:pt idx="18">
                    <c:v>15</c:v>
                  </c:pt>
                  <c:pt idx="19">
                    <c:v>15</c:v>
                  </c:pt>
                  <c:pt idx="20">
                    <c:v>15</c:v>
                  </c:pt>
                  <c:pt idx="21">
                    <c:v>16</c:v>
                  </c:pt>
                  <c:pt idx="22">
                    <c:v>16</c:v>
                  </c:pt>
                  <c:pt idx="23">
                    <c:v>16</c:v>
                  </c:pt>
                  <c:pt idx="24">
                    <c:v>6</c:v>
                  </c:pt>
                  <c:pt idx="25">
                    <c:v>6</c:v>
                  </c:pt>
                  <c:pt idx="26">
                    <c:v>6</c:v>
                  </c:pt>
                  <c:pt idx="27">
                    <c:v>7</c:v>
                  </c:pt>
                  <c:pt idx="28">
                    <c:v>7</c:v>
                  </c:pt>
                  <c:pt idx="29">
                    <c:v>7</c:v>
                  </c:pt>
                  <c:pt idx="30">
                    <c:v>15</c:v>
                  </c:pt>
                  <c:pt idx="31">
                    <c:v>15</c:v>
                  </c:pt>
                  <c:pt idx="32">
                    <c:v>15</c:v>
                  </c:pt>
                  <c:pt idx="33">
                    <c:v>16</c:v>
                  </c:pt>
                  <c:pt idx="34">
                    <c:v>16</c:v>
                  </c:pt>
                  <c:pt idx="35">
                    <c:v>16</c:v>
                  </c:pt>
                  <c:pt idx="36">
                    <c:v>6</c:v>
                  </c:pt>
                  <c:pt idx="37">
                    <c:v>6</c:v>
                  </c:pt>
                  <c:pt idx="38">
                    <c:v>6</c:v>
                  </c:pt>
                  <c:pt idx="39">
                    <c:v>7</c:v>
                  </c:pt>
                  <c:pt idx="40">
                    <c:v>7</c:v>
                  </c:pt>
                  <c:pt idx="41">
                    <c:v>7</c:v>
                  </c:pt>
                  <c:pt idx="42">
                    <c:v>15</c:v>
                  </c:pt>
                  <c:pt idx="43">
                    <c:v>15</c:v>
                  </c:pt>
                  <c:pt idx="44">
                    <c:v>15</c:v>
                  </c:pt>
                  <c:pt idx="45">
                    <c:v>16</c:v>
                  </c:pt>
                  <c:pt idx="46">
                    <c:v>16</c:v>
                  </c:pt>
                  <c:pt idx="47">
                    <c:v>16</c:v>
                  </c:pt>
                  <c:pt idx="48">
                    <c:v>6</c:v>
                  </c:pt>
                  <c:pt idx="49">
                    <c:v>6</c:v>
                  </c:pt>
                  <c:pt idx="50">
                    <c:v>6</c:v>
                  </c:pt>
                  <c:pt idx="51">
                    <c:v>7</c:v>
                  </c:pt>
                  <c:pt idx="52">
                    <c:v>7</c:v>
                  </c:pt>
                  <c:pt idx="53">
                    <c:v>7</c:v>
                  </c:pt>
                  <c:pt idx="54">
                    <c:v>15</c:v>
                  </c:pt>
                  <c:pt idx="55">
                    <c:v>15</c:v>
                  </c:pt>
                  <c:pt idx="56">
                    <c:v>15</c:v>
                  </c:pt>
                  <c:pt idx="57">
                    <c:v>16</c:v>
                  </c:pt>
                  <c:pt idx="58">
                    <c:v>16</c:v>
                  </c:pt>
                  <c:pt idx="59">
                    <c:v>16</c:v>
                  </c:pt>
                  <c:pt idx="60">
                    <c:v>6</c:v>
                  </c:pt>
                  <c:pt idx="61">
                    <c:v>6</c:v>
                  </c:pt>
                  <c:pt idx="62">
                    <c:v>6</c:v>
                  </c:pt>
                  <c:pt idx="63">
                    <c:v>7</c:v>
                  </c:pt>
                  <c:pt idx="64">
                    <c:v>7</c:v>
                  </c:pt>
                  <c:pt idx="65">
                    <c:v>7</c:v>
                  </c:pt>
                  <c:pt idx="66">
                    <c:v>15</c:v>
                  </c:pt>
                  <c:pt idx="67">
                    <c:v>15</c:v>
                  </c:pt>
                  <c:pt idx="68">
                    <c:v>15</c:v>
                  </c:pt>
                  <c:pt idx="69">
                    <c:v>16</c:v>
                  </c:pt>
                  <c:pt idx="70">
                    <c:v>16</c:v>
                  </c:pt>
                  <c:pt idx="71">
                    <c:v>16</c:v>
                  </c:pt>
                  <c:pt idx="72">
                    <c:v>6</c:v>
                  </c:pt>
                  <c:pt idx="73">
                    <c:v>6</c:v>
                  </c:pt>
                  <c:pt idx="74">
                    <c:v>6</c:v>
                  </c:pt>
                  <c:pt idx="75">
                    <c:v>7</c:v>
                  </c:pt>
                  <c:pt idx="76">
                    <c:v>7</c:v>
                  </c:pt>
                  <c:pt idx="77">
                    <c:v>7</c:v>
                  </c:pt>
                  <c:pt idx="78">
                    <c:v>15</c:v>
                  </c:pt>
                  <c:pt idx="79">
                    <c:v>15</c:v>
                  </c:pt>
                  <c:pt idx="80">
                    <c:v>15</c:v>
                  </c:pt>
                  <c:pt idx="81">
                    <c:v>16</c:v>
                  </c:pt>
                  <c:pt idx="82">
                    <c:v>16</c:v>
                  </c:pt>
                  <c:pt idx="83">
                    <c:v>16</c:v>
                  </c:pt>
                </c:lvl>
                <c:lvl>
                  <c:pt idx="0">
                    <c:v>2</c:v>
                  </c:pt>
                  <c:pt idx="1">
                    <c:v>2</c:v>
                  </c:pt>
                  <c:pt idx="2">
                    <c:v>2</c:v>
                  </c:pt>
                  <c:pt idx="3">
                    <c:v>2</c:v>
                  </c:pt>
                  <c:pt idx="4">
                    <c:v>2</c:v>
                  </c:pt>
                  <c:pt idx="5">
                    <c:v>2</c:v>
                  </c:pt>
                  <c:pt idx="6">
                    <c:v>2</c:v>
                  </c:pt>
                  <c:pt idx="7">
                    <c:v>2</c:v>
                  </c:pt>
                  <c:pt idx="8">
                    <c:v>2</c:v>
                  </c:pt>
                  <c:pt idx="9">
                    <c:v>2</c:v>
                  </c:pt>
                  <c:pt idx="10">
                    <c:v>2</c:v>
                  </c:pt>
                  <c:pt idx="11">
                    <c:v>2</c:v>
                  </c:pt>
                  <c:pt idx="12">
                    <c:v>3</c:v>
                  </c:pt>
                  <c:pt idx="13">
                    <c:v>3</c:v>
                  </c:pt>
                  <c:pt idx="14">
                    <c:v>3</c:v>
                  </c:pt>
                  <c:pt idx="15">
                    <c:v>3</c:v>
                  </c:pt>
                  <c:pt idx="16">
                    <c:v>3</c:v>
                  </c:pt>
                  <c:pt idx="17">
                    <c:v>3</c:v>
                  </c:pt>
                  <c:pt idx="18">
                    <c:v>3</c:v>
                  </c:pt>
                  <c:pt idx="19">
                    <c:v>3</c:v>
                  </c:pt>
                  <c:pt idx="20">
                    <c:v>3</c:v>
                  </c:pt>
                  <c:pt idx="21">
                    <c:v>3</c:v>
                  </c:pt>
                  <c:pt idx="22">
                    <c:v>3</c:v>
                  </c:pt>
                  <c:pt idx="23">
                    <c:v>3</c:v>
                  </c:pt>
                  <c:pt idx="24">
                    <c:v>4</c:v>
                  </c:pt>
                  <c:pt idx="25">
                    <c:v>4</c:v>
                  </c:pt>
                  <c:pt idx="26">
                    <c:v>4</c:v>
                  </c:pt>
                  <c:pt idx="27">
                    <c:v>4</c:v>
                  </c:pt>
                  <c:pt idx="28">
                    <c:v>4</c:v>
                  </c:pt>
                  <c:pt idx="29">
                    <c:v>4</c:v>
                  </c:pt>
                  <c:pt idx="30">
                    <c:v>4</c:v>
                  </c:pt>
                  <c:pt idx="31">
                    <c:v>4</c:v>
                  </c:pt>
                  <c:pt idx="32">
                    <c:v>4</c:v>
                  </c:pt>
                  <c:pt idx="33">
                    <c:v>4</c:v>
                  </c:pt>
                  <c:pt idx="34">
                    <c:v>4</c:v>
                  </c:pt>
                  <c:pt idx="35">
                    <c:v>4</c:v>
                  </c:pt>
                  <c:pt idx="36">
                    <c:v>5</c:v>
                  </c:pt>
                  <c:pt idx="37">
                    <c:v>5</c:v>
                  </c:pt>
                  <c:pt idx="38">
                    <c:v>5</c:v>
                  </c:pt>
                  <c:pt idx="39">
                    <c:v>5</c:v>
                  </c:pt>
                  <c:pt idx="40">
                    <c:v>5</c:v>
                  </c:pt>
                  <c:pt idx="41">
                    <c:v>5</c:v>
                  </c:pt>
                  <c:pt idx="42">
                    <c:v>5</c:v>
                  </c:pt>
                  <c:pt idx="43">
                    <c:v>5</c:v>
                  </c:pt>
                  <c:pt idx="44">
                    <c:v>5</c:v>
                  </c:pt>
                  <c:pt idx="45">
                    <c:v>5</c:v>
                  </c:pt>
                  <c:pt idx="46">
                    <c:v>5</c:v>
                  </c:pt>
                  <c:pt idx="47">
                    <c:v>5</c:v>
                  </c:pt>
                  <c:pt idx="48">
                    <c:v>6</c:v>
                  </c:pt>
                  <c:pt idx="49">
                    <c:v>6</c:v>
                  </c:pt>
                  <c:pt idx="50">
                    <c:v>6</c:v>
                  </c:pt>
                  <c:pt idx="51">
                    <c:v>6</c:v>
                  </c:pt>
                  <c:pt idx="52">
                    <c:v>6</c:v>
                  </c:pt>
                  <c:pt idx="53">
                    <c:v>6</c:v>
                  </c:pt>
                  <c:pt idx="54">
                    <c:v>6</c:v>
                  </c:pt>
                  <c:pt idx="55">
                    <c:v>6</c:v>
                  </c:pt>
                  <c:pt idx="56">
                    <c:v>6</c:v>
                  </c:pt>
                  <c:pt idx="57">
                    <c:v>6</c:v>
                  </c:pt>
                  <c:pt idx="58">
                    <c:v>6</c:v>
                  </c:pt>
                  <c:pt idx="59">
                    <c:v>6</c:v>
                  </c:pt>
                  <c:pt idx="60">
                    <c:v>7</c:v>
                  </c:pt>
                  <c:pt idx="61">
                    <c:v>7</c:v>
                  </c:pt>
                  <c:pt idx="62">
                    <c:v>7</c:v>
                  </c:pt>
                  <c:pt idx="63">
                    <c:v>7</c:v>
                  </c:pt>
                  <c:pt idx="64">
                    <c:v>7</c:v>
                  </c:pt>
                  <c:pt idx="65">
                    <c:v>7</c:v>
                  </c:pt>
                  <c:pt idx="66">
                    <c:v>7</c:v>
                  </c:pt>
                  <c:pt idx="67">
                    <c:v>7</c:v>
                  </c:pt>
                  <c:pt idx="68">
                    <c:v>7</c:v>
                  </c:pt>
                  <c:pt idx="69">
                    <c:v>7</c:v>
                  </c:pt>
                  <c:pt idx="70">
                    <c:v>7</c:v>
                  </c:pt>
                  <c:pt idx="71">
                    <c:v>7</c:v>
                  </c:pt>
                  <c:pt idx="72">
                    <c:v>1</c:v>
                  </c:pt>
                  <c:pt idx="73">
                    <c:v>1</c:v>
                  </c:pt>
                  <c:pt idx="74">
                    <c:v>1</c:v>
                  </c:pt>
                  <c:pt idx="75">
                    <c:v>1</c:v>
                  </c:pt>
                  <c:pt idx="76">
                    <c:v>1</c:v>
                  </c:pt>
                  <c:pt idx="77">
                    <c:v>1</c:v>
                  </c:pt>
                  <c:pt idx="78">
                    <c:v>1</c:v>
                  </c:pt>
                  <c:pt idx="79">
                    <c:v>1</c:v>
                  </c:pt>
                  <c:pt idx="80">
                    <c:v>1</c:v>
                  </c:pt>
                  <c:pt idx="81">
                    <c:v>1</c:v>
                  </c:pt>
                  <c:pt idx="82">
                    <c:v>1</c:v>
                  </c:pt>
                  <c:pt idx="83">
                    <c:v>1</c:v>
                  </c:pt>
                </c:lvl>
              </c:multiLvlStrCache>
            </c:multiLvlStrRef>
          </c:cat>
          <c:val>
            <c:numRef>
              <c:f>'1-0 test'!$I$2:$I$85</c:f>
              <c:numCache>
                <c:formatCode>General</c:formatCode>
                <c:ptCount val="84"/>
                <c:pt idx="0">
                  <c:v>13</c:v>
                </c:pt>
                <c:pt idx="1">
                  <c:v>13</c:v>
                </c:pt>
                <c:pt idx="2">
                  <c:v>16</c:v>
                </c:pt>
                <c:pt idx="3">
                  <c:v>22</c:v>
                </c:pt>
                <c:pt idx="4">
                  <c:v>25</c:v>
                </c:pt>
                <c:pt idx="5">
                  <c:v>41</c:v>
                </c:pt>
                <c:pt idx="6">
                  <c:v>48</c:v>
                </c:pt>
                <c:pt idx="7">
                  <c:v>36</c:v>
                </c:pt>
                <c:pt idx="8">
                  <c:v>35</c:v>
                </c:pt>
                <c:pt idx="9">
                  <c:v>55</c:v>
                </c:pt>
                <c:pt idx="10">
                  <c:v>42</c:v>
                </c:pt>
                <c:pt idx="11">
                  <c:v>46</c:v>
                </c:pt>
                <c:pt idx="12">
                  <c:v>10</c:v>
                </c:pt>
                <c:pt idx="13">
                  <c:v>13</c:v>
                </c:pt>
                <c:pt idx="14">
                  <c:v>11</c:v>
                </c:pt>
                <c:pt idx="15">
                  <c:v>15</c:v>
                </c:pt>
                <c:pt idx="16">
                  <c:v>33</c:v>
                </c:pt>
                <c:pt idx="17">
                  <c:v>38</c:v>
                </c:pt>
                <c:pt idx="18">
                  <c:v>35</c:v>
                </c:pt>
                <c:pt idx="19">
                  <c:v>31</c:v>
                </c:pt>
                <c:pt idx="20">
                  <c:v>45</c:v>
                </c:pt>
                <c:pt idx="21">
                  <c:v>38</c:v>
                </c:pt>
                <c:pt idx="22">
                  <c:v>36</c:v>
                </c:pt>
                <c:pt idx="23">
                  <c:v>36</c:v>
                </c:pt>
                <c:pt idx="24">
                  <c:v>7</c:v>
                </c:pt>
                <c:pt idx="25">
                  <c:v>15</c:v>
                </c:pt>
                <c:pt idx="26">
                  <c:v>18</c:v>
                </c:pt>
                <c:pt idx="27">
                  <c:v>16</c:v>
                </c:pt>
                <c:pt idx="28">
                  <c:v>31</c:v>
                </c:pt>
                <c:pt idx="29">
                  <c:v>34</c:v>
                </c:pt>
                <c:pt idx="30">
                  <c:v>35</c:v>
                </c:pt>
                <c:pt idx="31">
                  <c:v>38</c:v>
                </c:pt>
                <c:pt idx="32">
                  <c:v>39</c:v>
                </c:pt>
                <c:pt idx="33">
                  <c:v>41</c:v>
                </c:pt>
                <c:pt idx="34">
                  <c:v>34</c:v>
                </c:pt>
                <c:pt idx="35">
                  <c:v>36</c:v>
                </c:pt>
                <c:pt idx="36">
                  <c:v>8</c:v>
                </c:pt>
                <c:pt idx="37">
                  <c:v>9</c:v>
                </c:pt>
                <c:pt idx="38">
                  <c:v>14</c:v>
                </c:pt>
                <c:pt idx="39">
                  <c:v>22</c:v>
                </c:pt>
                <c:pt idx="40">
                  <c:v>37</c:v>
                </c:pt>
                <c:pt idx="41">
                  <c:v>36</c:v>
                </c:pt>
                <c:pt idx="42">
                  <c:v>45</c:v>
                </c:pt>
                <c:pt idx="43">
                  <c:v>43</c:v>
                </c:pt>
                <c:pt idx="44">
                  <c:v>52</c:v>
                </c:pt>
                <c:pt idx="45">
                  <c:v>59</c:v>
                </c:pt>
                <c:pt idx="46">
                  <c:v>64</c:v>
                </c:pt>
                <c:pt idx="47">
                  <c:v>66</c:v>
                </c:pt>
                <c:pt idx="48">
                  <c:v>6</c:v>
                </c:pt>
                <c:pt idx="49">
                  <c:v>6</c:v>
                </c:pt>
                <c:pt idx="50">
                  <c:v>12</c:v>
                </c:pt>
                <c:pt idx="51">
                  <c:v>12</c:v>
                </c:pt>
                <c:pt idx="52">
                  <c:v>24</c:v>
                </c:pt>
                <c:pt idx="53">
                  <c:v>31</c:v>
                </c:pt>
                <c:pt idx="54">
                  <c:v>35</c:v>
                </c:pt>
                <c:pt idx="55">
                  <c:v>45</c:v>
                </c:pt>
                <c:pt idx="56">
                  <c:v>51</c:v>
                </c:pt>
                <c:pt idx="57">
                  <c:v>43</c:v>
                </c:pt>
                <c:pt idx="58">
                  <c:v>51</c:v>
                </c:pt>
                <c:pt idx="59">
                  <c:v>48</c:v>
                </c:pt>
                <c:pt idx="60">
                  <c:v>10</c:v>
                </c:pt>
                <c:pt idx="61">
                  <c:v>4</c:v>
                </c:pt>
                <c:pt idx="62">
                  <c:v>4</c:v>
                </c:pt>
                <c:pt idx="63">
                  <c:v>14</c:v>
                </c:pt>
                <c:pt idx="64">
                  <c:v>18</c:v>
                </c:pt>
                <c:pt idx="65">
                  <c:v>27</c:v>
                </c:pt>
                <c:pt idx="66">
                  <c:v>57</c:v>
                </c:pt>
                <c:pt idx="67">
                  <c:v>62</c:v>
                </c:pt>
                <c:pt idx="68">
                  <c:v>57</c:v>
                </c:pt>
                <c:pt idx="69">
                  <c:v>58</c:v>
                </c:pt>
                <c:pt idx="70">
                  <c:v>55</c:v>
                </c:pt>
                <c:pt idx="71">
                  <c:v>58</c:v>
                </c:pt>
                <c:pt idx="72">
                  <c:v>12</c:v>
                </c:pt>
                <c:pt idx="73">
                  <c:v>18</c:v>
                </c:pt>
                <c:pt idx="74">
                  <c:v>21</c:v>
                </c:pt>
                <c:pt idx="75">
                  <c:v>31</c:v>
                </c:pt>
                <c:pt idx="76">
                  <c:v>28</c:v>
                </c:pt>
                <c:pt idx="77">
                  <c:v>38</c:v>
                </c:pt>
                <c:pt idx="78">
                  <c:v>46</c:v>
                </c:pt>
                <c:pt idx="79">
                  <c:v>43</c:v>
                </c:pt>
                <c:pt idx="80">
                  <c:v>25</c:v>
                </c:pt>
                <c:pt idx="81">
                  <c:v>47</c:v>
                </c:pt>
                <c:pt idx="82">
                  <c:v>44</c:v>
                </c:pt>
                <c:pt idx="83">
                  <c:v>40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99725792"/>
        <c:axId val="199726352"/>
      </c:lineChart>
      <c:catAx>
        <c:axId val="1997257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99726352"/>
        <c:crosses val="autoZero"/>
        <c:auto val="1"/>
        <c:lblAlgn val="ctr"/>
        <c:lblOffset val="100"/>
        <c:noMultiLvlLbl val="0"/>
      </c:catAx>
      <c:valAx>
        <c:axId val="1997263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9972579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TW" sz="1400" b="0" i="0" baseline="0" dirty="0" smtClean="0">
                <a:effectLst/>
              </a:rPr>
              <a:t>testing(</a:t>
            </a:r>
            <a:r>
              <a:rPr lang="en-US" altLang="zh-TW" sz="1400" b="0" i="0" baseline="0" dirty="0" err="1" smtClean="0">
                <a:effectLst/>
              </a:rPr>
              <a:t>tollgate_id</a:t>
            </a:r>
            <a:r>
              <a:rPr lang="en-US" altLang="zh-TW" sz="1400" b="0" i="0" baseline="0" dirty="0" smtClean="0">
                <a:effectLst/>
              </a:rPr>
              <a:t> 1, direction 0) week7</a:t>
            </a:r>
            <a:endParaRPr lang="zh-TW" altLang="zh-TW" sz="1400" dirty="0">
              <a:effectLst/>
            </a:endParaRP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multiLvlStrRef>
              <c:f>'1_0test'!$B$62:$C$67</c:f>
              <c:multiLvlStrCache>
                <c:ptCount val="6"/>
                <c:lvl>
                  <c:pt idx="0">
                    <c:v>6</c:v>
                  </c:pt>
                  <c:pt idx="1">
                    <c:v>6</c:v>
                  </c:pt>
                  <c:pt idx="2">
                    <c:v>6</c:v>
                  </c:pt>
                  <c:pt idx="3">
                    <c:v>7</c:v>
                  </c:pt>
                  <c:pt idx="4">
                    <c:v>7</c:v>
                  </c:pt>
                  <c:pt idx="5">
                    <c:v>7</c:v>
                  </c:pt>
                </c:lvl>
                <c:lvl>
                  <c:pt idx="0">
                    <c:v>7</c:v>
                  </c:pt>
                  <c:pt idx="1">
                    <c:v>7</c:v>
                  </c:pt>
                  <c:pt idx="2">
                    <c:v>7</c:v>
                  </c:pt>
                  <c:pt idx="3">
                    <c:v>7</c:v>
                  </c:pt>
                  <c:pt idx="4">
                    <c:v>7</c:v>
                  </c:pt>
                  <c:pt idx="5">
                    <c:v>7</c:v>
                  </c:pt>
                </c:lvl>
              </c:multiLvlStrCache>
            </c:multiLvlStrRef>
          </c:cat>
          <c:val>
            <c:numRef>
              <c:f>'1_0test'!$I$62:$I$67</c:f>
              <c:numCache>
                <c:formatCode>General</c:formatCode>
                <c:ptCount val="6"/>
                <c:pt idx="0">
                  <c:v>8</c:v>
                </c:pt>
                <c:pt idx="1">
                  <c:v>17</c:v>
                </c:pt>
                <c:pt idx="2">
                  <c:v>23</c:v>
                </c:pt>
                <c:pt idx="3">
                  <c:v>44</c:v>
                </c:pt>
                <c:pt idx="4">
                  <c:v>37</c:v>
                </c:pt>
                <c:pt idx="5">
                  <c:v>67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01625600"/>
        <c:axId val="201626160"/>
      </c:lineChart>
      <c:catAx>
        <c:axId val="2016256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201626160"/>
        <c:crosses val="autoZero"/>
        <c:auto val="1"/>
        <c:lblAlgn val="ctr"/>
        <c:lblOffset val="100"/>
        <c:noMultiLvlLbl val="0"/>
      </c:catAx>
      <c:valAx>
        <c:axId val="2016261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20162560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TW" sz="1400" b="0" i="0" u="none" strike="noStrike" baseline="0" dirty="0" smtClean="0">
                <a:effectLst/>
              </a:rPr>
              <a:t>training(</a:t>
            </a:r>
            <a:r>
              <a:rPr lang="en-US" altLang="zh-TW" sz="1400" b="0" i="0" u="none" strike="noStrike" baseline="0" dirty="0" err="1" smtClean="0">
                <a:effectLst/>
              </a:rPr>
              <a:t>tollgate_id</a:t>
            </a:r>
            <a:r>
              <a:rPr lang="en-US" altLang="zh-TW" sz="1400" b="0" i="0" u="none" strike="noStrike" baseline="0" dirty="0" smtClean="0">
                <a:effectLst/>
              </a:rPr>
              <a:t> 1, direction 0) 9/19~10/17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multiLvlStrRef>
              <c:f>工作表1!$B$20:$C$2068</c:f>
              <c:multiLvlStrCache>
                <c:ptCount val="240"/>
                <c:lvl>
                  <c:pt idx="0">
                    <c:v>6</c:v>
                  </c:pt>
                  <c:pt idx="1">
                    <c:v>6</c:v>
                  </c:pt>
                  <c:pt idx="2">
                    <c:v>6</c:v>
                  </c:pt>
                  <c:pt idx="3">
                    <c:v>7</c:v>
                  </c:pt>
                  <c:pt idx="4">
                    <c:v>7</c:v>
                  </c:pt>
                  <c:pt idx="5">
                    <c:v>7</c:v>
                  </c:pt>
                  <c:pt idx="6">
                    <c:v>15</c:v>
                  </c:pt>
                  <c:pt idx="7">
                    <c:v>15</c:v>
                  </c:pt>
                  <c:pt idx="8">
                    <c:v>15</c:v>
                  </c:pt>
                  <c:pt idx="9">
                    <c:v>16</c:v>
                  </c:pt>
                  <c:pt idx="10">
                    <c:v>16</c:v>
                  </c:pt>
                  <c:pt idx="11">
                    <c:v>16</c:v>
                  </c:pt>
                  <c:pt idx="12">
                    <c:v>6</c:v>
                  </c:pt>
                  <c:pt idx="13">
                    <c:v>6</c:v>
                  </c:pt>
                  <c:pt idx="14">
                    <c:v>6</c:v>
                  </c:pt>
                  <c:pt idx="15">
                    <c:v>7</c:v>
                  </c:pt>
                  <c:pt idx="16">
                    <c:v>7</c:v>
                  </c:pt>
                  <c:pt idx="17">
                    <c:v>7</c:v>
                  </c:pt>
                  <c:pt idx="18">
                    <c:v>15</c:v>
                  </c:pt>
                  <c:pt idx="19">
                    <c:v>15</c:v>
                  </c:pt>
                  <c:pt idx="20">
                    <c:v>15</c:v>
                  </c:pt>
                  <c:pt idx="21">
                    <c:v>16</c:v>
                  </c:pt>
                  <c:pt idx="22">
                    <c:v>16</c:v>
                  </c:pt>
                  <c:pt idx="23">
                    <c:v>16</c:v>
                  </c:pt>
                  <c:pt idx="24">
                    <c:v>6</c:v>
                  </c:pt>
                  <c:pt idx="25">
                    <c:v>6</c:v>
                  </c:pt>
                  <c:pt idx="26">
                    <c:v>6</c:v>
                  </c:pt>
                  <c:pt idx="27">
                    <c:v>7</c:v>
                  </c:pt>
                  <c:pt idx="28">
                    <c:v>7</c:v>
                  </c:pt>
                  <c:pt idx="29">
                    <c:v>7</c:v>
                  </c:pt>
                  <c:pt idx="30">
                    <c:v>15</c:v>
                  </c:pt>
                  <c:pt idx="31">
                    <c:v>15</c:v>
                  </c:pt>
                  <c:pt idx="32">
                    <c:v>15</c:v>
                  </c:pt>
                  <c:pt idx="33">
                    <c:v>16</c:v>
                  </c:pt>
                  <c:pt idx="34">
                    <c:v>16</c:v>
                  </c:pt>
                  <c:pt idx="35">
                    <c:v>16</c:v>
                  </c:pt>
                  <c:pt idx="36">
                    <c:v>6</c:v>
                  </c:pt>
                  <c:pt idx="37">
                    <c:v>6</c:v>
                  </c:pt>
                  <c:pt idx="38">
                    <c:v>6</c:v>
                  </c:pt>
                  <c:pt idx="39">
                    <c:v>7</c:v>
                  </c:pt>
                  <c:pt idx="40">
                    <c:v>7</c:v>
                  </c:pt>
                  <c:pt idx="41">
                    <c:v>7</c:v>
                  </c:pt>
                  <c:pt idx="42">
                    <c:v>15</c:v>
                  </c:pt>
                  <c:pt idx="43">
                    <c:v>15</c:v>
                  </c:pt>
                  <c:pt idx="44">
                    <c:v>15</c:v>
                  </c:pt>
                  <c:pt idx="45">
                    <c:v>16</c:v>
                  </c:pt>
                  <c:pt idx="46">
                    <c:v>16</c:v>
                  </c:pt>
                  <c:pt idx="47">
                    <c:v>16</c:v>
                  </c:pt>
                  <c:pt idx="48">
                    <c:v>6</c:v>
                  </c:pt>
                  <c:pt idx="49">
                    <c:v>6</c:v>
                  </c:pt>
                  <c:pt idx="50">
                    <c:v>6</c:v>
                  </c:pt>
                  <c:pt idx="51">
                    <c:v>7</c:v>
                  </c:pt>
                  <c:pt idx="52">
                    <c:v>7</c:v>
                  </c:pt>
                  <c:pt idx="53">
                    <c:v>7</c:v>
                  </c:pt>
                  <c:pt idx="54">
                    <c:v>15</c:v>
                  </c:pt>
                  <c:pt idx="55">
                    <c:v>15</c:v>
                  </c:pt>
                  <c:pt idx="56">
                    <c:v>15</c:v>
                  </c:pt>
                  <c:pt idx="57">
                    <c:v>16</c:v>
                  </c:pt>
                  <c:pt idx="58">
                    <c:v>16</c:v>
                  </c:pt>
                  <c:pt idx="59">
                    <c:v>16</c:v>
                  </c:pt>
                  <c:pt idx="60">
                    <c:v>6</c:v>
                  </c:pt>
                  <c:pt idx="61">
                    <c:v>6</c:v>
                  </c:pt>
                  <c:pt idx="62">
                    <c:v>6</c:v>
                  </c:pt>
                  <c:pt idx="63">
                    <c:v>7</c:v>
                  </c:pt>
                  <c:pt idx="64">
                    <c:v>7</c:v>
                  </c:pt>
                  <c:pt idx="65">
                    <c:v>7</c:v>
                  </c:pt>
                  <c:pt idx="66">
                    <c:v>15</c:v>
                  </c:pt>
                  <c:pt idx="67">
                    <c:v>15</c:v>
                  </c:pt>
                  <c:pt idx="68">
                    <c:v>15</c:v>
                  </c:pt>
                  <c:pt idx="69">
                    <c:v>16</c:v>
                  </c:pt>
                  <c:pt idx="70">
                    <c:v>16</c:v>
                  </c:pt>
                  <c:pt idx="71">
                    <c:v>16</c:v>
                  </c:pt>
                  <c:pt idx="72">
                    <c:v>6</c:v>
                  </c:pt>
                  <c:pt idx="73">
                    <c:v>6</c:v>
                  </c:pt>
                  <c:pt idx="74">
                    <c:v>6</c:v>
                  </c:pt>
                  <c:pt idx="75">
                    <c:v>7</c:v>
                  </c:pt>
                  <c:pt idx="76">
                    <c:v>7</c:v>
                  </c:pt>
                  <c:pt idx="77">
                    <c:v>7</c:v>
                  </c:pt>
                  <c:pt idx="78">
                    <c:v>15</c:v>
                  </c:pt>
                  <c:pt idx="79">
                    <c:v>15</c:v>
                  </c:pt>
                  <c:pt idx="80">
                    <c:v>15</c:v>
                  </c:pt>
                  <c:pt idx="81">
                    <c:v>16</c:v>
                  </c:pt>
                  <c:pt idx="82">
                    <c:v>16</c:v>
                  </c:pt>
                  <c:pt idx="83">
                    <c:v>16</c:v>
                  </c:pt>
                  <c:pt idx="84">
                    <c:v>6</c:v>
                  </c:pt>
                  <c:pt idx="85">
                    <c:v>6</c:v>
                  </c:pt>
                  <c:pt idx="86">
                    <c:v>6</c:v>
                  </c:pt>
                  <c:pt idx="87">
                    <c:v>7</c:v>
                  </c:pt>
                  <c:pt idx="88">
                    <c:v>7</c:v>
                  </c:pt>
                  <c:pt idx="89">
                    <c:v>7</c:v>
                  </c:pt>
                  <c:pt idx="90">
                    <c:v>15</c:v>
                  </c:pt>
                  <c:pt idx="91">
                    <c:v>15</c:v>
                  </c:pt>
                  <c:pt idx="92">
                    <c:v>15</c:v>
                  </c:pt>
                  <c:pt idx="93">
                    <c:v>16</c:v>
                  </c:pt>
                  <c:pt idx="94">
                    <c:v>16</c:v>
                  </c:pt>
                  <c:pt idx="95">
                    <c:v>16</c:v>
                  </c:pt>
                  <c:pt idx="96">
                    <c:v>6</c:v>
                  </c:pt>
                  <c:pt idx="97">
                    <c:v>6</c:v>
                  </c:pt>
                  <c:pt idx="98">
                    <c:v>6</c:v>
                  </c:pt>
                  <c:pt idx="99">
                    <c:v>7</c:v>
                  </c:pt>
                  <c:pt idx="100">
                    <c:v>7</c:v>
                  </c:pt>
                  <c:pt idx="101">
                    <c:v>7</c:v>
                  </c:pt>
                  <c:pt idx="102">
                    <c:v>15</c:v>
                  </c:pt>
                  <c:pt idx="103">
                    <c:v>15</c:v>
                  </c:pt>
                  <c:pt idx="104">
                    <c:v>15</c:v>
                  </c:pt>
                  <c:pt idx="105">
                    <c:v>16</c:v>
                  </c:pt>
                  <c:pt idx="106">
                    <c:v>16</c:v>
                  </c:pt>
                  <c:pt idx="107">
                    <c:v>16</c:v>
                  </c:pt>
                  <c:pt idx="108">
                    <c:v>6</c:v>
                  </c:pt>
                  <c:pt idx="109">
                    <c:v>6</c:v>
                  </c:pt>
                  <c:pt idx="110">
                    <c:v>6</c:v>
                  </c:pt>
                  <c:pt idx="111">
                    <c:v>7</c:v>
                  </c:pt>
                  <c:pt idx="112">
                    <c:v>7</c:v>
                  </c:pt>
                  <c:pt idx="113">
                    <c:v>7</c:v>
                  </c:pt>
                  <c:pt idx="114">
                    <c:v>15</c:v>
                  </c:pt>
                  <c:pt idx="115">
                    <c:v>15</c:v>
                  </c:pt>
                  <c:pt idx="116">
                    <c:v>15</c:v>
                  </c:pt>
                  <c:pt idx="117">
                    <c:v>16</c:v>
                  </c:pt>
                  <c:pt idx="118">
                    <c:v>16</c:v>
                  </c:pt>
                  <c:pt idx="119">
                    <c:v>16</c:v>
                  </c:pt>
                  <c:pt idx="120">
                    <c:v>6</c:v>
                  </c:pt>
                  <c:pt idx="121">
                    <c:v>6</c:v>
                  </c:pt>
                  <c:pt idx="122">
                    <c:v>6</c:v>
                  </c:pt>
                  <c:pt idx="123">
                    <c:v>7</c:v>
                  </c:pt>
                  <c:pt idx="124">
                    <c:v>7</c:v>
                  </c:pt>
                  <c:pt idx="125">
                    <c:v>7</c:v>
                  </c:pt>
                  <c:pt idx="126">
                    <c:v>15</c:v>
                  </c:pt>
                  <c:pt idx="127">
                    <c:v>15</c:v>
                  </c:pt>
                  <c:pt idx="128">
                    <c:v>15</c:v>
                  </c:pt>
                  <c:pt idx="129">
                    <c:v>16</c:v>
                  </c:pt>
                  <c:pt idx="130">
                    <c:v>16</c:v>
                  </c:pt>
                  <c:pt idx="131">
                    <c:v>16</c:v>
                  </c:pt>
                  <c:pt idx="132">
                    <c:v>6</c:v>
                  </c:pt>
                  <c:pt idx="133">
                    <c:v>6</c:v>
                  </c:pt>
                  <c:pt idx="134">
                    <c:v>6</c:v>
                  </c:pt>
                  <c:pt idx="135">
                    <c:v>7</c:v>
                  </c:pt>
                  <c:pt idx="136">
                    <c:v>7</c:v>
                  </c:pt>
                  <c:pt idx="137">
                    <c:v>7</c:v>
                  </c:pt>
                  <c:pt idx="138">
                    <c:v>15</c:v>
                  </c:pt>
                  <c:pt idx="139">
                    <c:v>15</c:v>
                  </c:pt>
                  <c:pt idx="140">
                    <c:v>15</c:v>
                  </c:pt>
                  <c:pt idx="141">
                    <c:v>16</c:v>
                  </c:pt>
                  <c:pt idx="142">
                    <c:v>16</c:v>
                  </c:pt>
                  <c:pt idx="143">
                    <c:v>16</c:v>
                  </c:pt>
                  <c:pt idx="144">
                    <c:v>6</c:v>
                  </c:pt>
                  <c:pt idx="145">
                    <c:v>6</c:v>
                  </c:pt>
                  <c:pt idx="146">
                    <c:v>6</c:v>
                  </c:pt>
                  <c:pt idx="147">
                    <c:v>7</c:v>
                  </c:pt>
                  <c:pt idx="148">
                    <c:v>7</c:v>
                  </c:pt>
                  <c:pt idx="149">
                    <c:v>7</c:v>
                  </c:pt>
                  <c:pt idx="150">
                    <c:v>15</c:v>
                  </c:pt>
                  <c:pt idx="151">
                    <c:v>15</c:v>
                  </c:pt>
                  <c:pt idx="152">
                    <c:v>15</c:v>
                  </c:pt>
                  <c:pt idx="153">
                    <c:v>16</c:v>
                  </c:pt>
                  <c:pt idx="154">
                    <c:v>16</c:v>
                  </c:pt>
                  <c:pt idx="155">
                    <c:v>16</c:v>
                  </c:pt>
                  <c:pt idx="156">
                    <c:v>6</c:v>
                  </c:pt>
                  <c:pt idx="157">
                    <c:v>6</c:v>
                  </c:pt>
                  <c:pt idx="158">
                    <c:v>6</c:v>
                  </c:pt>
                  <c:pt idx="159">
                    <c:v>7</c:v>
                  </c:pt>
                  <c:pt idx="160">
                    <c:v>7</c:v>
                  </c:pt>
                  <c:pt idx="161">
                    <c:v>7</c:v>
                  </c:pt>
                  <c:pt idx="162">
                    <c:v>15</c:v>
                  </c:pt>
                  <c:pt idx="163">
                    <c:v>15</c:v>
                  </c:pt>
                  <c:pt idx="164">
                    <c:v>15</c:v>
                  </c:pt>
                  <c:pt idx="165">
                    <c:v>16</c:v>
                  </c:pt>
                  <c:pt idx="166">
                    <c:v>16</c:v>
                  </c:pt>
                  <c:pt idx="167">
                    <c:v>16</c:v>
                  </c:pt>
                  <c:pt idx="168">
                    <c:v>6</c:v>
                  </c:pt>
                  <c:pt idx="169">
                    <c:v>6</c:v>
                  </c:pt>
                  <c:pt idx="170">
                    <c:v>6</c:v>
                  </c:pt>
                  <c:pt idx="171">
                    <c:v>7</c:v>
                  </c:pt>
                  <c:pt idx="172">
                    <c:v>7</c:v>
                  </c:pt>
                  <c:pt idx="173">
                    <c:v>7</c:v>
                  </c:pt>
                  <c:pt idx="174">
                    <c:v>15</c:v>
                  </c:pt>
                  <c:pt idx="175">
                    <c:v>15</c:v>
                  </c:pt>
                  <c:pt idx="176">
                    <c:v>15</c:v>
                  </c:pt>
                  <c:pt idx="177">
                    <c:v>16</c:v>
                  </c:pt>
                  <c:pt idx="178">
                    <c:v>16</c:v>
                  </c:pt>
                  <c:pt idx="179">
                    <c:v>16</c:v>
                  </c:pt>
                  <c:pt idx="180">
                    <c:v>6</c:v>
                  </c:pt>
                  <c:pt idx="181">
                    <c:v>6</c:v>
                  </c:pt>
                  <c:pt idx="182">
                    <c:v>6</c:v>
                  </c:pt>
                  <c:pt idx="183">
                    <c:v>7</c:v>
                  </c:pt>
                  <c:pt idx="184">
                    <c:v>7</c:v>
                  </c:pt>
                  <c:pt idx="185">
                    <c:v>7</c:v>
                  </c:pt>
                  <c:pt idx="186">
                    <c:v>15</c:v>
                  </c:pt>
                  <c:pt idx="187">
                    <c:v>15</c:v>
                  </c:pt>
                  <c:pt idx="188">
                    <c:v>15</c:v>
                  </c:pt>
                  <c:pt idx="189">
                    <c:v>16</c:v>
                  </c:pt>
                  <c:pt idx="190">
                    <c:v>16</c:v>
                  </c:pt>
                  <c:pt idx="191">
                    <c:v>16</c:v>
                  </c:pt>
                  <c:pt idx="192">
                    <c:v>6</c:v>
                  </c:pt>
                  <c:pt idx="193">
                    <c:v>6</c:v>
                  </c:pt>
                  <c:pt idx="194">
                    <c:v>6</c:v>
                  </c:pt>
                  <c:pt idx="195">
                    <c:v>7</c:v>
                  </c:pt>
                  <c:pt idx="196">
                    <c:v>7</c:v>
                  </c:pt>
                  <c:pt idx="197">
                    <c:v>7</c:v>
                  </c:pt>
                  <c:pt idx="198">
                    <c:v>15</c:v>
                  </c:pt>
                  <c:pt idx="199">
                    <c:v>15</c:v>
                  </c:pt>
                  <c:pt idx="200">
                    <c:v>15</c:v>
                  </c:pt>
                  <c:pt idx="201">
                    <c:v>16</c:v>
                  </c:pt>
                  <c:pt idx="202">
                    <c:v>16</c:v>
                  </c:pt>
                  <c:pt idx="203">
                    <c:v>16</c:v>
                  </c:pt>
                  <c:pt idx="204">
                    <c:v>6</c:v>
                  </c:pt>
                  <c:pt idx="205">
                    <c:v>6</c:v>
                  </c:pt>
                  <c:pt idx="206">
                    <c:v>6</c:v>
                  </c:pt>
                  <c:pt idx="207">
                    <c:v>7</c:v>
                  </c:pt>
                  <c:pt idx="208">
                    <c:v>7</c:v>
                  </c:pt>
                  <c:pt idx="209">
                    <c:v>7</c:v>
                  </c:pt>
                  <c:pt idx="210">
                    <c:v>15</c:v>
                  </c:pt>
                  <c:pt idx="211">
                    <c:v>15</c:v>
                  </c:pt>
                  <c:pt idx="212">
                    <c:v>15</c:v>
                  </c:pt>
                  <c:pt idx="213">
                    <c:v>16</c:v>
                  </c:pt>
                  <c:pt idx="214">
                    <c:v>16</c:v>
                  </c:pt>
                  <c:pt idx="215">
                    <c:v>16</c:v>
                  </c:pt>
                  <c:pt idx="216">
                    <c:v>6</c:v>
                  </c:pt>
                  <c:pt idx="217">
                    <c:v>6</c:v>
                  </c:pt>
                  <c:pt idx="218">
                    <c:v>6</c:v>
                  </c:pt>
                  <c:pt idx="219">
                    <c:v>7</c:v>
                  </c:pt>
                  <c:pt idx="220">
                    <c:v>7</c:v>
                  </c:pt>
                  <c:pt idx="221">
                    <c:v>7</c:v>
                  </c:pt>
                  <c:pt idx="222">
                    <c:v>15</c:v>
                  </c:pt>
                  <c:pt idx="223">
                    <c:v>15</c:v>
                  </c:pt>
                  <c:pt idx="224">
                    <c:v>15</c:v>
                  </c:pt>
                  <c:pt idx="225">
                    <c:v>16</c:v>
                  </c:pt>
                  <c:pt idx="226">
                    <c:v>16</c:v>
                  </c:pt>
                  <c:pt idx="227">
                    <c:v>16</c:v>
                  </c:pt>
                  <c:pt idx="228">
                    <c:v>6</c:v>
                  </c:pt>
                  <c:pt idx="229">
                    <c:v>6</c:v>
                  </c:pt>
                  <c:pt idx="230">
                    <c:v>6</c:v>
                  </c:pt>
                  <c:pt idx="231">
                    <c:v>7</c:v>
                  </c:pt>
                  <c:pt idx="232">
                    <c:v>7</c:v>
                  </c:pt>
                  <c:pt idx="233">
                    <c:v>7</c:v>
                  </c:pt>
                  <c:pt idx="234">
                    <c:v>15</c:v>
                  </c:pt>
                  <c:pt idx="235">
                    <c:v>15</c:v>
                  </c:pt>
                  <c:pt idx="236">
                    <c:v>15</c:v>
                  </c:pt>
                  <c:pt idx="237">
                    <c:v>16</c:v>
                  </c:pt>
                  <c:pt idx="238">
                    <c:v>16</c:v>
                  </c:pt>
                  <c:pt idx="239">
                    <c:v>16</c:v>
                  </c:pt>
                </c:lvl>
                <c:lvl>
                  <c:pt idx="0">
                    <c:v>1</c:v>
                  </c:pt>
                  <c:pt idx="1">
                    <c:v>1</c:v>
                  </c:pt>
                  <c:pt idx="2">
                    <c:v>1</c:v>
                  </c:pt>
                  <c:pt idx="3">
                    <c:v>1</c:v>
                  </c:pt>
                  <c:pt idx="4">
                    <c:v>1</c:v>
                  </c:pt>
                  <c:pt idx="5">
                    <c:v>1</c:v>
                  </c:pt>
                  <c:pt idx="6">
                    <c:v>1</c:v>
                  </c:pt>
                  <c:pt idx="7">
                    <c:v>1</c:v>
                  </c:pt>
                  <c:pt idx="8">
                    <c:v>1</c:v>
                  </c:pt>
                  <c:pt idx="9">
                    <c:v>1</c:v>
                  </c:pt>
                  <c:pt idx="10">
                    <c:v>1</c:v>
                  </c:pt>
                  <c:pt idx="11">
                    <c:v>1</c:v>
                  </c:pt>
                  <c:pt idx="12">
                    <c:v>2</c:v>
                  </c:pt>
                  <c:pt idx="13">
                    <c:v>2</c:v>
                  </c:pt>
                  <c:pt idx="14">
                    <c:v>2</c:v>
                  </c:pt>
                  <c:pt idx="15">
                    <c:v>2</c:v>
                  </c:pt>
                  <c:pt idx="16">
                    <c:v>2</c:v>
                  </c:pt>
                  <c:pt idx="17">
                    <c:v>2</c:v>
                  </c:pt>
                  <c:pt idx="18">
                    <c:v>2</c:v>
                  </c:pt>
                  <c:pt idx="19">
                    <c:v>2</c:v>
                  </c:pt>
                  <c:pt idx="20">
                    <c:v>2</c:v>
                  </c:pt>
                  <c:pt idx="21">
                    <c:v>2</c:v>
                  </c:pt>
                  <c:pt idx="22">
                    <c:v>2</c:v>
                  </c:pt>
                  <c:pt idx="23">
                    <c:v>2</c:v>
                  </c:pt>
                  <c:pt idx="24">
                    <c:v>3</c:v>
                  </c:pt>
                  <c:pt idx="25">
                    <c:v>3</c:v>
                  </c:pt>
                  <c:pt idx="26">
                    <c:v>3</c:v>
                  </c:pt>
                  <c:pt idx="27">
                    <c:v>3</c:v>
                  </c:pt>
                  <c:pt idx="28">
                    <c:v>3</c:v>
                  </c:pt>
                  <c:pt idx="29">
                    <c:v>3</c:v>
                  </c:pt>
                  <c:pt idx="30">
                    <c:v>3</c:v>
                  </c:pt>
                  <c:pt idx="31">
                    <c:v>3</c:v>
                  </c:pt>
                  <c:pt idx="32">
                    <c:v>3</c:v>
                  </c:pt>
                  <c:pt idx="33">
                    <c:v>3</c:v>
                  </c:pt>
                  <c:pt idx="34">
                    <c:v>3</c:v>
                  </c:pt>
                  <c:pt idx="35">
                    <c:v>3</c:v>
                  </c:pt>
                  <c:pt idx="36">
                    <c:v>4</c:v>
                  </c:pt>
                  <c:pt idx="37">
                    <c:v>4</c:v>
                  </c:pt>
                  <c:pt idx="38">
                    <c:v>4</c:v>
                  </c:pt>
                  <c:pt idx="39">
                    <c:v>4</c:v>
                  </c:pt>
                  <c:pt idx="40">
                    <c:v>4</c:v>
                  </c:pt>
                  <c:pt idx="41">
                    <c:v>4</c:v>
                  </c:pt>
                  <c:pt idx="42">
                    <c:v>4</c:v>
                  </c:pt>
                  <c:pt idx="43">
                    <c:v>4</c:v>
                  </c:pt>
                  <c:pt idx="44">
                    <c:v>4</c:v>
                  </c:pt>
                  <c:pt idx="45">
                    <c:v>4</c:v>
                  </c:pt>
                  <c:pt idx="46">
                    <c:v>4</c:v>
                  </c:pt>
                  <c:pt idx="47">
                    <c:v>4</c:v>
                  </c:pt>
                  <c:pt idx="48">
                    <c:v>5</c:v>
                  </c:pt>
                  <c:pt idx="49">
                    <c:v>5</c:v>
                  </c:pt>
                  <c:pt idx="50">
                    <c:v>5</c:v>
                  </c:pt>
                  <c:pt idx="51">
                    <c:v>5</c:v>
                  </c:pt>
                  <c:pt idx="52">
                    <c:v>5</c:v>
                  </c:pt>
                  <c:pt idx="53">
                    <c:v>5</c:v>
                  </c:pt>
                  <c:pt idx="54">
                    <c:v>5</c:v>
                  </c:pt>
                  <c:pt idx="55">
                    <c:v>5</c:v>
                  </c:pt>
                  <c:pt idx="56">
                    <c:v>5</c:v>
                  </c:pt>
                  <c:pt idx="57">
                    <c:v>5</c:v>
                  </c:pt>
                  <c:pt idx="58">
                    <c:v>5</c:v>
                  </c:pt>
                  <c:pt idx="59">
                    <c:v>5</c:v>
                  </c:pt>
                  <c:pt idx="60">
                    <c:v>6</c:v>
                  </c:pt>
                  <c:pt idx="61">
                    <c:v>6</c:v>
                  </c:pt>
                  <c:pt idx="62">
                    <c:v>6</c:v>
                  </c:pt>
                  <c:pt idx="63">
                    <c:v>6</c:v>
                  </c:pt>
                  <c:pt idx="64">
                    <c:v>6</c:v>
                  </c:pt>
                  <c:pt idx="65">
                    <c:v>6</c:v>
                  </c:pt>
                  <c:pt idx="66">
                    <c:v>6</c:v>
                  </c:pt>
                  <c:pt idx="67">
                    <c:v>6</c:v>
                  </c:pt>
                  <c:pt idx="68">
                    <c:v>6</c:v>
                  </c:pt>
                  <c:pt idx="69">
                    <c:v>6</c:v>
                  </c:pt>
                  <c:pt idx="70">
                    <c:v>6</c:v>
                  </c:pt>
                  <c:pt idx="71">
                    <c:v>6</c:v>
                  </c:pt>
                  <c:pt idx="72">
                    <c:v>7</c:v>
                  </c:pt>
                  <c:pt idx="73">
                    <c:v>7</c:v>
                  </c:pt>
                  <c:pt idx="74">
                    <c:v>7</c:v>
                  </c:pt>
                  <c:pt idx="75">
                    <c:v>7</c:v>
                  </c:pt>
                  <c:pt idx="76">
                    <c:v>7</c:v>
                  </c:pt>
                  <c:pt idx="77">
                    <c:v>7</c:v>
                  </c:pt>
                  <c:pt idx="78">
                    <c:v>7</c:v>
                  </c:pt>
                  <c:pt idx="79">
                    <c:v>7</c:v>
                  </c:pt>
                  <c:pt idx="80">
                    <c:v>7</c:v>
                  </c:pt>
                  <c:pt idx="81">
                    <c:v>7</c:v>
                  </c:pt>
                  <c:pt idx="82">
                    <c:v>7</c:v>
                  </c:pt>
                  <c:pt idx="83">
                    <c:v>7</c:v>
                  </c:pt>
                  <c:pt idx="84">
                    <c:v>1</c:v>
                  </c:pt>
                  <c:pt idx="85">
                    <c:v>1</c:v>
                  </c:pt>
                  <c:pt idx="86">
                    <c:v>1</c:v>
                  </c:pt>
                  <c:pt idx="87">
                    <c:v>1</c:v>
                  </c:pt>
                  <c:pt idx="88">
                    <c:v>1</c:v>
                  </c:pt>
                  <c:pt idx="89">
                    <c:v>1</c:v>
                  </c:pt>
                  <c:pt idx="90">
                    <c:v>1</c:v>
                  </c:pt>
                  <c:pt idx="91">
                    <c:v>1</c:v>
                  </c:pt>
                  <c:pt idx="92">
                    <c:v>1</c:v>
                  </c:pt>
                  <c:pt idx="93">
                    <c:v>1</c:v>
                  </c:pt>
                  <c:pt idx="94">
                    <c:v>1</c:v>
                  </c:pt>
                  <c:pt idx="95">
                    <c:v>1</c:v>
                  </c:pt>
                  <c:pt idx="96">
                    <c:v>2</c:v>
                  </c:pt>
                  <c:pt idx="97">
                    <c:v>2</c:v>
                  </c:pt>
                  <c:pt idx="98">
                    <c:v>2</c:v>
                  </c:pt>
                  <c:pt idx="99">
                    <c:v>2</c:v>
                  </c:pt>
                  <c:pt idx="100">
                    <c:v>2</c:v>
                  </c:pt>
                  <c:pt idx="101">
                    <c:v>2</c:v>
                  </c:pt>
                  <c:pt idx="102">
                    <c:v>2</c:v>
                  </c:pt>
                  <c:pt idx="103">
                    <c:v>2</c:v>
                  </c:pt>
                  <c:pt idx="104">
                    <c:v>2</c:v>
                  </c:pt>
                  <c:pt idx="105">
                    <c:v>2</c:v>
                  </c:pt>
                  <c:pt idx="106">
                    <c:v>2</c:v>
                  </c:pt>
                  <c:pt idx="107">
                    <c:v>2</c:v>
                  </c:pt>
                  <c:pt idx="108">
                    <c:v>4</c:v>
                  </c:pt>
                  <c:pt idx="109">
                    <c:v>4</c:v>
                  </c:pt>
                  <c:pt idx="110">
                    <c:v>4</c:v>
                  </c:pt>
                  <c:pt idx="111">
                    <c:v>4</c:v>
                  </c:pt>
                  <c:pt idx="112">
                    <c:v>4</c:v>
                  </c:pt>
                  <c:pt idx="113">
                    <c:v>4</c:v>
                  </c:pt>
                  <c:pt idx="114">
                    <c:v>4</c:v>
                  </c:pt>
                  <c:pt idx="115">
                    <c:v>4</c:v>
                  </c:pt>
                  <c:pt idx="116">
                    <c:v>4</c:v>
                  </c:pt>
                  <c:pt idx="117">
                    <c:v>4</c:v>
                  </c:pt>
                  <c:pt idx="118">
                    <c:v>4</c:v>
                  </c:pt>
                  <c:pt idx="119">
                    <c:v>4</c:v>
                  </c:pt>
                  <c:pt idx="120">
                    <c:v>6</c:v>
                  </c:pt>
                  <c:pt idx="121">
                    <c:v>6</c:v>
                  </c:pt>
                  <c:pt idx="122">
                    <c:v>6</c:v>
                  </c:pt>
                  <c:pt idx="123">
                    <c:v>6</c:v>
                  </c:pt>
                  <c:pt idx="124">
                    <c:v>6</c:v>
                  </c:pt>
                  <c:pt idx="125">
                    <c:v>6</c:v>
                  </c:pt>
                  <c:pt idx="126">
                    <c:v>6</c:v>
                  </c:pt>
                  <c:pt idx="127">
                    <c:v>6</c:v>
                  </c:pt>
                  <c:pt idx="128">
                    <c:v>6</c:v>
                  </c:pt>
                  <c:pt idx="129">
                    <c:v>6</c:v>
                  </c:pt>
                  <c:pt idx="130">
                    <c:v>6</c:v>
                  </c:pt>
                  <c:pt idx="131">
                    <c:v>6</c:v>
                  </c:pt>
                  <c:pt idx="132">
                    <c:v>7</c:v>
                  </c:pt>
                  <c:pt idx="133">
                    <c:v>7</c:v>
                  </c:pt>
                  <c:pt idx="134">
                    <c:v>7</c:v>
                  </c:pt>
                  <c:pt idx="135">
                    <c:v>7</c:v>
                  </c:pt>
                  <c:pt idx="136">
                    <c:v>7</c:v>
                  </c:pt>
                  <c:pt idx="137">
                    <c:v>7</c:v>
                  </c:pt>
                  <c:pt idx="138">
                    <c:v>7</c:v>
                  </c:pt>
                  <c:pt idx="139">
                    <c:v>7</c:v>
                  </c:pt>
                  <c:pt idx="140">
                    <c:v>7</c:v>
                  </c:pt>
                  <c:pt idx="141">
                    <c:v>7</c:v>
                  </c:pt>
                  <c:pt idx="142">
                    <c:v>7</c:v>
                  </c:pt>
                  <c:pt idx="143">
                    <c:v>7</c:v>
                  </c:pt>
                  <c:pt idx="144">
                    <c:v>1</c:v>
                  </c:pt>
                  <c:pt idx="145">
                    <c:v>1</c:v>
                  </c:pt>
                  <c:pt idx="146">
                    <c:v>1</c:v>
                  </c:pt>
                  <c:pt idx="147">
                    <c:v>1</c:v>
                  </c:pt>
                  <c:pt idx="148">
                    <c:v>1</c:v>
                  </c:pt>
                  <c:pt idx="149">
                    <c:v>1</c:v>
                  </c:pt>
                  <c:pt idx="150">
                    <c:v>1</c:v>
                  </c:pt>
                  <c:pt idx="151">
                    <c:v>1</c:v>
                  </c:pt>
                  <c:pt idx="152">
                    <c:v>1</c:v>
                  </c:pt>
                  <c:pt idx="153">
                    <c:v>1</c:v>
                  </c:pt>
                  <c:pt idx="154">
                    <c:v>1</c:v>
                  </c:pt>
                  <c:pt idx="155">
                    <c:v>1</c:v>
                  </c:pt>
                  <c:pt idx="156">
                    <c:v>2</c:v>
                  </c:pt>
                  <c:pt idx="157">
                    <c:v>2</c:v>
                  </c:pt>
                  <c:pt idx="158">
                    <c:v>2</c:v>
                  </c:pt>
                  <c:pt idx="159">
                    <c:v>2</c:v>
                  </c:pt>
                  <c:pt idx="160">
                    <c:v>2</c:v>
                  </c:pt>
                  <c:pt idx="161">
                    <c:v>2</c:v>
                  </c:pt>
                  <c:pt idx="162">
                    <c:v>2</c:v>
                  </c:pt>
                  <c:pt idx="163">
                    <c:v>2</c:v>
                  </c:pt>
                  <c:pt idx="164">
                    <c:v>2</c:v>
                  </c:pt>
                  <c:pt idx="165">
                    <c:v>2</c:v>
                  </c:pt>
                  <c:pt idx="166">
                    <c:v>2</c:v>
                  </c:pt>
                  <c:pt idx="167">
                    <c:v>2</c:v>
                  </c:pt>
                  <c:pt idx="168">
                    <c:v>3</c:v>
                  </c:pt>
                  <c:pt idx="169">
                    <c:v>3</c:v>
                  </c:pt>
                  <c:pt idx="170">
                    <c:v>3</c:v>
                  </c:pt>
                  <c:pt idx="171">
                    <c:v>3</c:v>
                  </c:pt>
                  <c:pt idx="172">
                    <c:v>3</c:v>
                  </c:pt>
                  <c:pt idx="173">
                    <c:v>3</c:v>
                  </c:pt>
                  <c:pt idx="174">
                    <c:v>3</c:v>
                  </c:pt>
                  <c:pt idx="175">
                    <c:v>3</c:v>
                  </c:pt>
                  <c:pt idx="176">
                    <c:v>3</c:v>
                  </c:pt>
                  <c:pt idx="177">
                    <c:v>3</c:v>
                  </c:pt>
                  <c:pt idx="178">
                    <c:v>3</c:v>
                  </c:pt>
                  <c:pt idx="179">
                    <c:v>3</c:v>
                  </c:pt>
                  <c:pt idx="180">
                    <c:v>4</c:v>
                  </c:pt>
                  <c:pt idx="181">
                    <c:v>4</c:v>
                  </c:pt>
                  <c:pt idx="182">
                    <c:v>4</c:v>
                  </c:pt>
                  <c:pt idx="183">
                    <c:v>4</c:v>
                  </c:pt>
                  <c:pt idx="184">
                    <c:v>4</c:v>
                  </c:pt>
                  <c:pt idx="185">
                    <c:v>4</c:v>
                  </c:pt>
                  <c:pt idx="186">
                    <c:v>4</c:v>
                  </c:pt>
                  <c:pt idx="187">
                    <c:v>4</c:v>
                  </c:pt>
                  <c:pt idx="188">
                    <c:v>4</c:v>
                  </c:pt>
                  <c:pt idx="189">
                    <c:v>4</c:v>
                  </c:pt>
                  <c:pt idx="190">
                    <c:v>4</c:v>
                  </c:pt>
                  <c:pt idx="191">
                    <c:v>4</c:v>
                  </c:pt>
                  <c:pt idx="192">
                    <c:v>5</c:v>
                  </c:pt>
                  <c:pt idx="193">
                    <c:v>5</c:v>
                  </c:pt>
                  <c:pt idx="194">
                    <c:v>5</c:v>
                  </c:pt>
                  <c:pt idx="195">
                    <c:v>5</c:v>
                  </c:pt>
                  <c:pt idx="196">
                    <c:v>5</c:v>
                  </c:pt>
                  <c:pt idx="197">
                    <c:v>5</c:v>
                  </c:pt>
                  <c:pt idx="198">
                    <c:v>5</c:v>
                  </c:pt>
                  <c:pt idx="199">
                    <c:v>5</c:v>
                  </c:pt>
                  <c:pt idx="200">
                    <c:v>5</c:v>
                  </c:pt>
                  <c:pt idx="201">
                    <c:v>5</c:v>
                  </c:pt>
                  <c:pt idx="202">
                    <c:v>5</c:v>
                  </c:pt>
                  <c:pt idx="203">
                    <c:v>5</c:v>
                  </c:pt>
                  <c:pt idx="204">
                    <c:v>6</c:v>
                  </c:pt>
                  <c:pt idx="205">
                    <c:v>6</c:v>
                  </c:pt>
                  <c:pt idx="206">
                    <c:v>6</c:v>
                  </c:pt>
                  <c:pt idx="207">
                    <c:v>6</c:v>
                  </c:pt>
                  <c:pt idx="208">
                    <c:v>6</c:v>
                  </c:pt>
                  <c:pt idx="209">
                    <c:v>6</c:v>
                  </c:pt>
                  <c:pt idx="210">
                    <c:v>6</c:v>
                  </c:pt>
                  <c:pt idx="211">
                    <c:v>6</c:v>
                  </c:pt>
                  <c:pt idx="212">
                    <c:v>6</c:v>
                  </c:pt>
                  <c:pt idx="213">
                    <c:v>6</c:v>
                  </c:pt>
                  <c:pt idx="214">
                    <c:v>6</c:v>
                  </c:pt>
                  <c:pt idx="215">
                    <c:v>6</c:v>
                  </c:pt>
                  <c:pt idx="216">
                    <c:v>7</c:v>
                  </c:pt>
                  <c:pt idx="217">
                    <c:v>7</c:v>
                  </c:pt>
                  <c:pt idx="218">
                    <c:v>7</c:v>
                  </c:pt>
                  <c:pt idx="219">
                    <c:v>7</c:v>
                  </c:pt>
                  <c:pt idx="220">
                    <c:v>7</c:v>
                  </c:pt>
                  <c:pt idx="221">
                    <c:v>7</c:v>
                  </c:pt>
                  <c:pt idx="222">
                    <c:v>7</c:v>
                  </c:pt>
                  <c:pt idx="223">
                    <c:v>7</c:v>
                  </c:pt>
                  <c:pt idx="224">
                    <c:v>7</c:v>
                  </c:pt>
                  <c:pt idx="225">
                    <c:v>7</c:v>
                  </c:pt>
                  <c:pt idx="226">
                    <c:v>7</c:v>
                  </c:pt>
                  <c:pt idx="227">
                    <c:v>7</c:v>
                  </c:pt>
                  <c:pt idx="228">
                    <c:v>1</c:v>
                  </c:pt>
                  <c:pt idx="229">
                    <c:v>1</c:v>
                  </c:pt>
                  <c:pt idx="230">
                    <c:v>1</c:v>
                  </c:pt>
                  <c:pt idx="231">
                    <c:v>1</c:v>
                  </c:pt>
                  <c:pt idx="232">
                    <c:v>1</c:v>
                  </c:pt>
                  <c:pt idx="233">
                    <c:v>1</c:v>
                  </c:pt>
                  <c:pt idx="234">
                    <c:v>1</c:v>
                  </c:pt>
                  <c:pt idx="235">
                    <c:v>1</c:v>
                  </c:pt>
                  <c:pt idx="236">
                    <c:v>1</c:v>
                  </c:pt>
                  <c:pt idx="237">
                    <c:v>1</c:v>
                  </c:pt>
                  <c:pt idx="238">
                    <c:v>1</c:v>
                  </c:pt>
                  <c:pt idx="239">
                    <c:v>1</c:v>
                  </c:pt>
                </c:lvl>
              </c:multiLvlStrCache>
            </c:multiLvlStrRef>
          </c:cat>
          <c:val>
            <c:numRef>
              <c:f>工作表1!$H$20:$H$2068</c:f>
              <c:numCache>
                <c:formatCode>General</c:formatCode>
                <c:ptCount val="240"/>
                <c:pt idx="0">
                  <c:v>7</c:v>
                </c:pt>
                <c:pt idx="1">
                  <c:v>12</c:v>
                </c:pt>
                <c:pt idx="2">
                  <c:v>28</c:v>
                </c:pt>
                <c:pt idx="3">
                  <c:v>34</c:v>
                </c:pt>
                <c:pt idx="4">
                  <c:v>30</c:v>
                </c:pt>
                <c:pt idx="5">
                  <c:v>40</c:v>
                </c:pt>
                <c:pt idx="6">
                  <c:v>44</c:v>
                </c:pt>
                <c:pt idx="7">
                  <c:v>52</c:v>
                </c:pt>
                <c:pt idx="8">
                  <c:v>38</c:v>
                </c:pt>
                <c:pt idx="9">
                  <c:v>38</c:v>
                </c:pt>
                <c:pt idx="10">
                  <c:v>42</c:v>
                </c:pt>
                <c:pt idx="11">
                  <c:v>52</c:v>
                </c:pt>
                <c:pt idx="12">
                  <c:v>11</c:v>
                </c:pt>
                <c:pt idx="13">
                  <c:v>15</c:v>
                </c:pt>
                <c:pt idx="14">
                  <c:v>24</c:v>
                </c:pt>
                <c:pt idx="15">
                  <c:v>34</c:v>
                </c:pt>
                <c:pt idx="16">
                  <c:v>28</c:v>
                </c:pt>
                <c:pt idx="17">
                  <c:v>30</c:v>
                </c:pt>
                <c:pt idx="18">
                  <c:v>66</c:v>
                </c:pt>
                <c:pt idx="19">
                  <c:v>58</c:v>
                </c:pt>
                <c:pt idx="20">
                  <c:v>65</c:v>
                </c:pt>
                <c:pt idx="21">
                  <c:v>47</c:v>
                </c:pt>
                <c:pt idx="22">
                  <c:v>55</c:v>
                </c:pt>
                <c:pt idx="23">
                  <c:v>48</c:v>
                </c:pt>
                <c:pt idx="24">
                  <c:v>27</c:v>
                </c:pt>
                <c:pt idx="25">
                  <c:v>31</c:v>
                </c:pt>
                <c:pt idx="26">
                  <c:v>64</c:v>
                </c:pt>
                <c:pt idx="27">
                  <c:v>69</c:v>
                </c:pt>
                <c:pt idx="28">
                  <c:v>78</c:v>
                </c:pt>
                <c:pt idx="29">
                  <c:v>84</c:v>
                </c:pt>
                <c:pt idx="30">
                  <c:v>44</c:v>
                </c:pt>
                <c:pt idx="31">
                  <c:v>42</c:v>
                </c:pt>
                <c:pt idx="32">
                  <c:v>43</c:v>
                </c:pt>
                <c:pt idx="33">
                  <c:v>43</c:v>
                </c:pt>
                <c:pt idx="34">
                  <c:v>43</c:v>
                </c:pt>
                <c:pt idx="35">
                  <c:v>41</c:v>
                </c:pt>
                <c:pt idx="36">
                  <c:v>2</c:v>
                </c:pt>
                <c:pt idx="37">
                  <c:v>7</c:v>
                </c:pt>
                <c:pt idx="38">
                  <c:v>25</c:v>
                </c:pt>
                <c:pt idx="39">
                  <c:v>22</c:v>
                </c:pt>
                <c:pt idx="40">
                  <c:v>37</c:v>
                </c:pt>
                <c:pt idx="41">
                  <c:v>32</c:v>
                </c:pt>
                <c:pt idx="42">
                  <c:v>53</c:v>
                </c:pt>
                <c:pt idx="43">
                  <c:v>45</c:v>
                </c:pt>
                <c:pt idx="44">
                  <c:v>52</c:v>
                </c:pt>
                <c:pt idx="45">
                  <c:v>56</c:v>
                </c:pt>
                <c:pt idx="46">
                  <c:v>50</c:v>
                </c:pt>
                <c:pt idx="47">
                  <c:v>40</c:v>
                </c:pt>
                <c:pt idx="48">
                  <c:v>11</c:v>
                </c:pt>
                <c:pt idx="49">
                  <c:v>12</c:v>
                </c:pt>
                <c:pt idx="50">
                  <c:v>23</c:v>
                </c:pt>
                <c:pt idx="51">
                  <c:v>24</c:v>
                </c:pt>
                <c:pt idx="52">
                  <c:v>38</c:v>
                </c:pt>
                <c:pt idx="53">
                  <c:v>38</c:v>
                </c:pt>
                <c:pt idx="54">
                  <c:v>43</c:v>
                </c:pt>
                <c:pt idx="55">
                  <c:v>62</c:v>
                </c:pt>
                <c:pt idx="56">
                  <c:v>68</c:v>
                </c:pt>
                <c:pt idx="57">
                  <c:v>71</c:v>
                </c:pt>
                <c:pt idx="58">
                  <c:v>83</c:v>
                </c:pt>
                <c:pt idx="59">
                  <c:v>43</c:v>
                </c:pt>
                <c:pt idx="60">
                  <c:v>6</c:v>
                </c:pt>
                <c:pt idx="61">
                  <c:v>16</c:v>
                </c:pt>
                <c:pt idx="62">
                  <c:v>16</c:v>
                </c:pt>
                <c:pt idx="63">
                  <c:v>24</c:v>
                </c:pt>
                <c:pt idx="64">
                  <c:v>31</c:v>
                </c:pt>
                <c:pt idx="65">
                  <c:v>30</c:v>
                </c:pt>
                <c:pt idx="66">
                  <c:v>52</c:v>
                </c:pt>
                <c:pt idx="67">
                  <c:v>56</c:v>
                </c:pt>
                <c:pt idx="68">
                  <c:v>61</c:v>
                </c:pt>
                <c:pt idx="69">
                  <c:v>78</c:v>
                </c:pt>
                <c:pt idx="70">
                  <c:v>57</c:v>
                </c:pt>
                <c:pt idx="71">
                  <c:v>45</c:v>
                </c:pt>
                <c:pt idx="72">
                  <c:v>8</c:v>
                </c:pt>
                <c:pt idx="73">
                  <c:v>8</c:v>
                </c:pt>
                <c:pt idx="74">
                  <c:v>16</c:v>
                </c:pt>
                <c:pt idx="75">
                  <c:v>14</c:v>
                </c:pt>
                <c:pt idx="76">
                  <c:v>19</c:v>
                </c:pt>
                <c:pt idx="77">
                  <c:v>28</c:v>
                </c:pt>
                <c:pt idx="78">
                  <c:v>63</c:v>
                </c:pt>
                <c:pt idx="79">
                  <c:v>54</c:v>
                </c:pt>
                <c:pt idx="80">
                  <c:v>49</c:v>
                </c:pt>
                <c:pt idx="81">
                  <c:v>63</c:v>
                </c:pt>
                <c:pt idx="82">
                  <c:v>60</c:v>
                </c:pt>
                <c:pt idx="83">
                  <c:v>70</c:v>
                </c:pt>
                <c:pt idx="84">
                  <c:v>11</c:v>
                </c:pt>
                <c:pt idx="85">
                  <c:v>23</c:v>
                </c:pt>
                <c:pt idx="86">
                  <c:v>32</c:v>
                </c:pt>
                <c:pt idx="87">
                  <c:v>36</c:v>
                </c:pt>
                <c:pt idx="88">
                  <c:v>37</c:v>
                </c:pt>
                <c:pt idx="89">
                  <c:v>44</c:v>
                </c:pt>
                <c:pt idx="90">
                  <c:v>29</c:v>
                </c:pt>
                <c:pt idx="91">
                  <c:v>47</c:v>
                </c:pt>
                <c:pt idx="92">
                  <c:v>37</c:v>
                </c:pt>
                <c:pt idx="93">
                  <c:v>38</c:v>
                </c:pt>
                <c:pt idx="94">
                  <c:v>53</c:v>
                </c:pt>
                <c:pt idx="95">
                  <c:v>43</c:v>
                </c:pt>
                <c:pt idx="96">
                  <c:v>10</c:v>
                </c:pt>
                <c:pt idx="97">
                  <c:v>15</c:v>
                </c:pt>
                <c:pt idx="98">
                  <c:v>24</c:v>
                </c:pt>
                <c:pt idx="99">
                  <c:v>47</c:v>
                </c:pt>
                <c:pt idx="100">
                  <c:v>46</c:v>
                </c:pt>
                <c:pt idx="101">
                  <c:v>39</c:v>
                </c:pt>
                <c:pt idx="102">
                  <c:v>37</c:v>
                </c:pt>
                <c:pt idx="103">
                  <c:v>43</c:v>
                </c:pt>
                <c:pt idx="104">
                  <c:v>39</c:v>
                </c:pt>
                <c:pt idx="105">
                  <c:v>55</c:v>
                </c:pt>
                <c:pt idx="106">
                  <c:v>48</c:v>
                </c:pt>
                <c:pt idx="107">
                  <c:v>46</c:v>
                </c:pt>
                <c:pt idx="108">
                  <c:v>4</c:v>
                </c:pt>
                <c:pt idx="109">
                  <c:v>7</c:v>
                </c:pt>
                <c:pt idx="110">
                  <c:v>12</c:v>
                </c:pt>
                <c:pt idx="111">
                  <c:v>19</c:v>
                </c:pt>
                <c:pt idx="112">
                  <c:v>24</c:v>
                </c:pt>
                <c:pt idx="113">
                  <c:v>27</c:v>
                </c:pt>
                <c:pt idx="114">
                  <c:v>52</c:v>
                </c:pt>
                <c:pt idx="115">
                  <c:v>60</c:v>
                </c:pt>
                <c:pt idx="116">
                  <c:v>48</c:v>
                </c:pt>
                <c:pt idx="117">
                  <c:v>58</c:v>
                </c:pt>
                <c:pt idx="118">
                  <c:v>46</c:v>
                </c:pt>
                <c:pt idx="119">
                  <c:v>46</c:v>
                </c:pt>
                <c:pt idx="120">
                  <c:v>8</c:v>
                </c:pt>
                <c:pt idx="121">
                  <c:v>11</c:v>
                </c:pt>
                <c:pt idx="122">
                  <c:v>11</c:v>
                </c:pt>
                <c:pt idx="123">
                  <c:v>16</c:v>
                </c:pt>
                <c:pt idx="124">
                  <c:v>31</c:v>
                </c:pt>
                <c:pt idx="125">
                  <c:v>25</c:v>
                </c:pt>
                <c:pt idx="126">
                  <c:v>43</c:v>
                </c:pt>
                <c:pt idx="127">
                  <c:v>39</c:v>
                </c:pt>
                <c:pt idx="128">
                  <c:v>38</c:v>
                </c:pt>
                <c:pt idx="129">
                  <c:v>46</c:v>
                </c:pt>
                <c:pt idx="130">
                  <c:v>41</c:v>
                </c:pt>
                <c:pt idx="131">
                  <c:v>33</c:v>
                </c:pt>
                <c:pt idx="132">
                  <c:v>5</c:v>
                </c:pt>
                <c:pt idx="133">
                  <c:v>6</c:v>
                </c:pt>
                <c:pt idx="134">
                  <c:v>10</c:v>
                </c:pt>
                <c:pt idx="135">
                  <c:v>20</c:v>
                </c:pt>
                <c:pt idx="136">
                  <c:v>24</c:v>
                </c:pt>
                <c:pt idx="137">
                  <c:v>32</c:v>
                </c:pt>
                <c:pt idx="138">
                  <c:v>43</c:v>
                </c:pt>
                <c:pt idx="139">
                  <c:v>38</c:v>
                </c:pt>
                <c:pt idx="140">
                  <c:v>44</c:v>
                </c:pt>
                <c:pt idx="141">
                  <c:v>29</c:v>
                </c:pt>
                <c:pt idx="142">
                  <c:v>38</c:v>
                </c:pt>
                <c:pt idx="143">
                  <c:v>35</c:v>
                </c:pt>
                <c:pt idx="144">
                  <c:v>11</c:v>
                </c:pt>
                <c:pt idx="145">
                  <c:v>11</c:v>
                </c:pt>
                <c:pt idx="146">
                  <c:v>12</c:v>
                </c:pt>
                <c:pt idx="147">
                  <c:v>27</c:v>
                </c:pt>
                <c:pt idx="148">
                  <c:v>38</c:v>
                </c:pt>
                <c:pt idx="149">
                  <c:v>35</c:v>
                </c:pt>
                <c:pt idx="150">
                  <c:v>43</c:v>
                </c:pt>
                <c:pt idx="151">
                  <c:v>34</c:v>
                </c:pt>
                <c:pt idx="152">
                  <c:v>53</c:v>
                </c:pt>
                <c:pt idx="153">
                  <c:v>41</c:v>
                </c:pt>
                <c:pt idx="154">
                  <c:v>39</c:v>
                </c:pt>
                <c:pt idx="155">
                  <c:v>24</c:v>
                </c:pt>
                <c:pt idx="156">
                  <c:v>7</c:v>
                </c:pt>
                <c:pt idx="157">
                  <c:v>23</c:v>
                </c:pt>
                <c:pt idx="158">
                  <c:v>11</c:v>
                </c:pt>
                <c:pt idx="159">
                  <c:v>23</c:v>
                </c:pt>
                <c:pt idx="160">
                  <c:v>37</c:v>
                </c:pt>
                <c:pt idx="161">
                  <c:v>50</c:v>
                </c:pt>
                <c:pt idx="162">
                  <c:v>43</c:v>
                </c:pt>
                <c:pt idx="163">
                  <c:v>52</c:v>
                </c:pt>
                <c:pt idx="164">
                  <c:v>36</c:v>
                </c:pt>
                <c:pt idx="165">
                  <c:v>52</c:v>
                </c:pt>
                <c:pt idx="166">
                  <c:v>41</c:v>
                </c:pt>
                <c:pt idx="167">
                  <c:v>38</c:v>
                </c:pt>
                <c:pt idx="168">
                  <c:v>7</c:v>
                </c:pt>
                <c:pt idx="169">
                  <c:v>11</c:v>
                </c:pt>
                <c:pt idx="170">
                  <c:v>14</c:v>
                </c:pt>
                <c:pt idx="171">
                  <c:v>18</c:v>
                </c:pt>
                <c:pt idx="172">
                  <c:v>25</c:v>
                </c:pt>
                <c:pt idx="173">
                  <c:v>37</c:v>
                </c:pt>
                <c:pt idx="174">
                  <c:v>32</c:v>
                </c:pt>
                <c:pt idx="175">
                  <c:v>40</c:v>
                </c:pt>
                <c:pt idx="176">
                  <c:v>49</c:v>
                </c:pt>
                <c:pt idx="177">
                  <c:v>39</c:v>
                </c:pt>
                <c:pt idx="178">
                  <c:v>40</c:v>
                </c:pt>
                <c:pt idx="179">
                  <c:v>42</c:v>
                </c:pt>
                <c:pt idx="180">
                  <c:v>13</c:v>
                </c:pt>
                <c:pt idx="181">
                  <c:v>14</c:v>
                </c:pt>
                <c:pt idx="182">
                  <c:v>25</c:v>
                </c:pt>
                <c:pt idx="183">
                  <c:v>27</c:v>
                </c:pt>
                <c:pt idx="184">
                  <c:v>38</c:v>
                </c:pt>
                <c:pt idx="185">
                  <c:v>46</c:v>
                </c:pt>
                <c:pt idx="186">
                  <c:v>46</c:v>
                </c:pt>
                <c:pt idx="187">
                  <c:v>38</c:v>
                </c:pt>
                <c:pt idx="188">
                  <c:v>32</c:v>
                </c:pt>
                <c:pt idx="189">
                  <c:v>38</c:v>
                </c:pt>
                <c:pt idx="190">
                  <c:v>44</c:v>
                </c:pt>
                <c:pt idx="191">
                  <c:v>48</c:v>
                </c:pt>
                <c:pt idx="192">
                  <c:v>12</c:v>
                </c:pt>
                <c:pt idx="193">
                  <c:v>18</c:v>
                </c:pt>
                <c:pt idx="194">
                  <c:v>16</c:v>
                </c:pt>
                <c:pt idx="195">
                  <c:v>19</c:v>
                </c:pt>
                <c:pt idx="196">
                  <c:v>25</c:v>
                </c:pt>
                <c:pt idx="197">
                  <c:v>28</c:v>
                </c:pt>
                <c:pt idx="198">
                  <c:v>72</c:v>
                </c:pt>
                <c:pt idx="199">
                  <c:v>63</c:v>
                </c:pt>
                <c:pt idx="200">
                  <c:v>65</c:v>
                </c:pt>
                <c:pt idx="201">
                  <c:v>62</c:v>
                </c:pt>
                <c:pt idx="202">
                  <c:v>67</c:v>
                </c:pt>
                <c:pt idx="203">
                  <c:v>60</c:v>
                </c:pt>
                <c:pt idx="204">
                  <c:v>8</c:v>
                </c:pt>
                <c:pt idx="205">
                  <c:v>15</c:v>
                </c:pt>
                <c:pt idx="206">
                  <c:v>22</c:v>
                </c:pt>
                <c:pt idx="207">
                  <c:v>34</c:v>
                </c:pt>
                <c:pt idx="208">
                  <c:v>48</c:v>
                </c:pt>
                <c:pt idx="209">
                  <c:v>41</c:v>
                </c:pt>
                <c:pt idx="210">
                  <c:v>35</c:v>
                </c:pt>
                <c:pt idx="211">
                  <c:v>57</c:v>
                </c:pt>
                <c:pt idx="212">
                  <c:v>56</c:v>
                </c:pt>
                <c:pt idx="213">
                  <c:v>51</c:v>
                </c:pt>
                <c:pt idx="214">
                  <c:v>61</c:v>
                </c:pt>
                <c:pt idx="215">
                  <c:v>62</c:v>
                </c:pt>
                <c:pt idx="216">
                  <c:v>4</c:v>
                </c:pt>
                <c:pt idx="217">
                  <c:v>6</c:v>
                </c:pt>
                <c:pt idx="218">
                  <c:v>7</c:v>
                </c:pt>
                <c:pt idx="219">
                  <c:v>16</c:v>
                </c:pt>
                <c:pt idx="220">
                  <c:v>26</c:v>
                </c:pt>
                <c:pt idx="221">
                  <c:v>26</c:v>
                </c:pt>
                <c:pt idx="222">
                  <c:v>54</c:v>
                </c:pt>
                <c:pt idx="223">
                  <c:v>63</c:v>
                </c:pt>
                <c:pt idx="224">
                  <c:v>77</c:v>
                </c:pt>
                <c:pt idx="225">
                  <c:v>63</c:v>
                </c:pt>
                <c:pt idx="226">
                  <c:v>64</c:v>
                </c:pt>
                <c:pt idx="227">
                  <c:v>67</c:v>
                </c:pt>
                <c:pt idx="228">
                  <c:v>11</c:v>
                </c:pt>
                <c:pt idx="229">
                  <c:v>14</c:v>
                </c:pt>
                <c:pt idx="230">
                  <c:v>16</c:v>
                </c:pt>
                <c:pt idx="231">
                  <c:v>36</c:v>
                </c:pt>
                <c:pt idx="232">
                  <c:v>41</c:v>
                </c:pt>
                <c:pt idx="233">
                  <c:v>53</c:v>
                </c:pt>
                <c:pt idx="234">
                  <c:v>43</c:v>
                </c:pt>
                <c:pt idx="235">
                  <c:v>44</c:v>
                </c:pt>
                <c:pt idx="236">
                  <c:v>33</c:v>
                </c:pt>
                <c:pt idx="237">
                  <c:v>59</c:v>
                </c:pt>
                <c:pt idx="238">
                  <c:v>52</c:v>
                </c:pt>
                <c:pt idx="239">
                  <c:v>41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99728592"/>
        <c:axId val="199729152"/>
      </c:lineChart>
      <c:catAx>
        <c:axId val="1997285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99729152"/>
        <c:crosses val="autoZero"/>
        <c:auto val="1"/>
        <c:lblAlgn val="ctr"/>
        <c:lblOffset val="100"/>
        <c:noMultiLvlLbl val="0"/>
      </c:catAx>
      <c:valAx>
        <c:axId val="1997291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9972859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TW" dirty="0" smtClean="0"/>
              <a:t>testing(</a:t>
            </a:r>
            <a:r>
              <a:rPr lang="en-US" altLang="zh-TW" dirty="0" err="1" smtClean="0"/>
              <a:t>tollgate_id</a:t>
            </a:r>
            <a:r>
              <a:rPr lang="en-US" altLang="zh-TW" dirty="0" smtClean="0"/>
              <a:t> </a:t>
            </a:r>
            <a:r>
              <a:rPr lang="en-US" altLang="zh-TW" dirty="0"/>
              <a:t>1, direction </a:t>
            </a:r>
            <a:r>
              <a:rPr lang="en-US" altLang="zh-TW" dirty="0" smtClean="0"/>
              <a:t>0) 10/18~10/24</a:t>
            </a:r>
            <a:endParaRPr lang="en-US" altLang="zh-TW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>
        <c:manualLayout>
          <c:layoutTarget val="inner"/>
          <c:xMode val="edge"/>
          <c:yMode val="edge"/>
          <c:x val="3.0922523439144367E-2"/>
          <c:y val="9.9601903639408906E-2"/>
          <c:w val="0.95487908839058389"/>
          <c:h val="0.79325949086717007"/>
        </c:manualLayout>
      </c:layout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multiLvlStrRef>
              <c:f>'1-0 test'!$B$2:$C$85</c:f>
              <c:multiLvlStrCache>
                <c:ptCount val="84"/>
                <c:lvl>
                  <c:pt idx="0">
                    <c:v>6</c:v>
                  </c:pt>
                  <c:pt idx="1">
                    <c:v>6</c:v>
                  </c:pt>
                  <c:pt idx="2">
                    <c:v>6</c:v>
                  </c:pt>
                  <c:pt idx="3">
                    <c:v>7</c:v>
                  </c:pt>
                  <c:pt idx="4">
                    <c:v>7</c:v>
                  </c:pt>
                  <c:pt idx="5">
                    <c:v>7</c:v>
                  </c:pt>
                  <c:pt idx="6">
                    <c:v>15</c:v>
                  </c:pt>
                  <c:pt idx="7">
                    <c:v>15</c:v>
                  </c:pt>
                  <c:pt idx="8">
                    <c:v>15</c:v>
                  </c:pt>
                  <c:pt idx="9">
                    <c:v>16</c:v>
                  </c:pt>
                  <c:pt idx="10">
                    <c:v>16</c:v>
                  </c:pt>
                  <c:pt idx="11">
                    <c:v>16</c:v>
                  </c:pt>
                  <c:pt idx="12">
                    <c:v>6</c:v>
                  </c:pt>
                  <c:pt idx="13">
                    <c:v>6</c:v>
                  </c:pt>
                  <c:pt idx="14">
                    <c:v>6</c:v>
                  </c:pt>
                  <c:pt idx="15">
                    <c:v>7</c:v>
                  </c:pt>
                  <c:pt idx="16">
                    <c:v>7</c:v>
                  </c:pt>
                  <c:pt idx="17">
                    <c:v>7</c:v>
                  </c:pt>
                  <c:pt idx="18">
                    <c:v>15</c:v>
                  </c:pt>
                  <c:pt idx="19">
                    <c:v>15</c:v>
                  </c:pt>
                  <c:pt idx="20">
                    <c:v>15</c:v>
                  </c:pt>
                  <c:pt idx="21">
                    <c:v>16</c:v>
                  </c:pt>
                  <c:pt idx="22">
                    <c:v>16</c:v>
                  </c:pt>
                  <c:pt idx="23">
                    <c:v>16</c:v>
                  </c:pt>
                  <c:pt idx="24">
                    <c:v>6</c:v>
                  </c:pt>
                  <c:pt idx="25">
                    <c:v>6</c:v>
                  </c:pt>
                  <c:pt idx="26">
                    <c:v>6</c:v>
                  </c:pt>
                  <c:pt idx="27">
                    <c:v>7</c:v>
                  </c:pt>
                  <c:pt idx="28">
                    <c:v>7</c:v>
                  </c:pt>
                  <c:pt idx="29">
                    <c:v>7</c:v>
                  </c:pt>
                  <c:pt idx="30">
                    <c:v>15</c:v>
                  </c:pt>
                  <c:pt idx="31">
                    <c:v>15</c:v>
                  </c:pt>
                  <c:pt idx="32">
                    <c:v>15</c:v>
                  </c:pt>
                  <c:pt idx="33">
                    <c:v>16</c:v>
                  </c:pt>
                  <c:pt idx="34">
                    <c:v>16</c:v>
                  </c:pt>
                  <c:pt idx="35">
                    <c:v>16</c:v>
                  </c:pt>
                  <c:pt idx="36">
                    <c:v>6</c:v>
                  </c:pt>
                  <c:pt idx="37">
                    <c:v>6</c:v>
                  </c:pt>
                  <c:pt idx="38">
                    <c:v>6</c:v>
                  </c:pt>
                  <c:pt idx="39">
                    <c:v>7</c:v>
                  </c:pt>
                  <c:pt idx="40">
                    <c:v>7</c:v>
                  </c:pt>
                  <c:pt idx="41">
                    <c:v>7</c:v>
                  </c:pt>
                  <c:pt idx="42">
                    <c:v>15</c:v>
                  </c:pt>
                  <c:pt idx="43">
                    <c:v>15</c:v>
                  </c:pt>
                  <c:pt idx="44">
                    <c:v>15</c:v>
                  </c:pt>
                  <c:pt idx="45">
                    <c:v>16</c:v>
                  </c:pt>
                  <c:pt idx="46">
                    <c:v>16</c:v>
                  </c:pt>
                  <c:pt idx="47">
                    <c:v>16</c:v>
                  </c:pt>
                  <c:pt idx="48">
                    <c:v>6</c:v>
                  </c:pt>
                  <c:pt idx="49">
                    <c:v>6</c:v>
                  </c:pt>
                  <c:pt idx="50">
                    <c:v>6</c:v>
                  </c:pt>
                  <c:pt idx="51">
                    <c:v>7</c:v>
                  </c:pt>
                  <c:pt idx="52">
                    <c:v>7</c:v>
                  </c:pt>
                  <c:pt idx="53">
                    <c:v>7</c:v>
                  </c:pt>
                  <c:pt idx="54">
                    <c:v>15</c:v>
                  </c:pt>
                  <c:pt idx="55">
                    <c:v>15</c:v>
                  </c:pt>
                  <c:pt idx="56">
                    <c:v>15</c:v>
                  </c:pt>
                  <c:pt idx="57">
                    <c:v>16</c:v>
                  </c:pt>
                  <c:pt idx="58">
                    <c:v>16</c:v>
                  </c:pt>
                  <c:pt idx="59">
                    <c:v>16</c:v>
                  </c:pt>
                  <c:pt idx="60">
                    <c:v>6</c:v>
                  </c:pt>
                  <c:pt idx="61">
                    <c:v>6</c:v>
                  </c:pt>
                  <c:pt idx="62">
                    <c:v>6</c:v>
                  </c:pt>
                  <c:pt idx="63">
                    <c:v>7</c:v>
                  </c:pt>
                  <c:pt idx="64">
                    <c:v>7</c:v>
                  </c:pt>
                  <c:pt idx="65">
                    <c:v>7</c:v>
                  </c:pt>
                  <c:pt idx="66">
                    <c:v>15</c:v>
                  </c:pt>
                  <c:pt idx="67">
                    <c:v>15</c:v>
                  </c:pt>
                  <c:pt idx="68">
                    <c:v>15</c:v>
                  </c:pt>
                  <c:pt idx="69">
                    <c:v>16</c:v>
                  </c:pt>
                  <c:pt idx="70">
                    <c:v>16</c:v>
                  </c:pt>
                  <c:pt idx="71">
                    <c:v>16</c:v>
                  </c:pt>
                  <c:pt idx="72">
                    <c:v>6</c:v>
                  </c:pt>
                  <c:pt idx="73">
                    <c:v>6</c:v>
                  </c:pt>
                  <c:pt idx="74">
                    <c:v>6</c:v>
                  </c:pt>
                  <c:pt idx="75">
                    <c:v>7</c:v>
                  </c:pt>
                  <c:pt idx="76">
                    <c:v>7</c:v>
                  </c:pt>
                  <c:pt idx="77">
                    <c:v>7</c:v>
                  </c:pt>
                  <c:pt idx="78">
                    <c:v>15</c:v>
                  </c:pt>
                  <c:pt idx="79">
                    <c:v>15</c:v>
                  </c:pt>
                  <c:pt idx="80">
                    <c:v>15</c:v>
                  </c:pt>
                  <c:pt idx="81">
                    <c:v>16</c:v>
                  </c:pt>
                  <c:pt idx="82">
                    <c:v>16</c:v>
                  </c:pt>
                  <c:pt idx="83">
                    <c:v>16</c:v>
                  </c:pt>
                </c:lvl>
                <c:lvl>
                  <c:pt idx="0">
                    <c:v>2</c:v>
                  </c:pt>
                  <c:pt idx="1">
                    <c:v>2</c:v>
                  </c:pt>
                  <c:pt idx="2">
                    <c:v>2</c:v>
                  </c:pt>
                  <c:pt idx="3">
                    <c:v>2</c:v>
                  </c:pt>
                  <c:pt idx="4">
                    <c:v>2</c:v>
                  </c:pt>
                  <c:pt idx="5">
                    <c:v>2</c:v>
                  </c:pt>
                  <c:pt idx="6">
                    <c:v>2</c:v>
                  </c:pt>
                  <c:pt idx="7">
                    <c:v>2</c:v>
                  </c:pt>
                  <c:pt idx="8">
                    <c:v>2</c:v>
                  </c:pt>
                  <c:pt idx="9">
                    <c:v>2</c:v>
                  </c:pt>
                  <c:pt idx="10">
                    <c:v>2</c:v>
                  </c:pt>
                  <c:pt idx="11">
                    <c:v>2</c:v>
                  </c:pt>
                  <c:pt idx="12">
                    <c:v>3</c:v>
                  </c:pt>
                  <c:pt idx="13">
                    <c:v>3</c:v>
                  </c:pt>
                  <c:pt idx="14">
                    <c:v>3</c:v>
                  </c:pt>
                  <c:pt idx="15">
                    <c:v>3</c:v>
                  </c:pt>
                  <c:pt idx="16">
                    <c:v>3</c:v>
                  </c:pt>
                  <c:pt idx="17">
                    <c:v>3</c:v>
                  </c:pt>
                  <c:pt idx="18">
                    <c:v>3</c:v>
                  </c:pt>
                  <c:pt idx="19">
                    <c:v>3</c:v>
                  </c:pt>
                  <c:pt idx="20">
                    <c:v>3</c:v>
                  </c:pt>
                  <c:pt idx="21">
                    <c:v>3</c:v>
                  </c:pt>
                  <c:pt idx="22">
                    <c:v>3</c:v>
                  </c:pt>
                  <c:pt idx="23">
                    <c:v>3</c:v>
                  </c:pt>
                  <c:pt idx="24">
                    <c:v>4</c:v>
                  </c:pt>
                  <c:pt idx="25">
                    <c:v>4</c:v>
                  </c:pt>
                  <c:pt idx="26">
                    <c:v>4</c:v>
                  </c:pt>
                  <c:pt idx="27">
                    <c:v>4</c:v>
                  </c:pt>
                  <c:pt idx="28">
                    <c:v>4</c:v>
                  </c:pt>
                  <c:pt idx="29">
                    <c:v>4</c:v>
                  </c:pt>
                  <c:pt idx="30">
                    <c:v>4</c:v>
                  </c:pt>
                  <c:pt idx="31">
                    <c:v>4</c:v>
                  </c:pt>
                  <c:pt idx="32">
                    <c:v>4</c:v>
                  </c:pt>
                  <c:pt idx="33">
                    <c:v>4</c:v>
                  </c:pt>
                  <c:pt idx="34">
                    <c:v>4</c:v>
                  </c:pt>
                  <c:pt idx="35">
                    <c:v>4</c:v>
                  </c:pt>
                  <c:pt idx="36">
                    <c:v>5</c:v>
                  </c:pt>
                  <c:pt idx="37">
                    <c:v>5</c:v>
                  </c:pt>
                  <c:pt idx="38">
                    <c:v>5</c:v>
                  </c:pt>
                  <c:pt idx="39">
                    <c:v>5</c:v>
                  </c:pt>
                  <c:pt idx="40">
                    <c:v>5</c:v>
                  </c:pt>
                  <c:pt idx="41">
                    <c:v>5</c:v>
                  </c:pt>
                  <c:pt idx="42">
                    <c:v>5</c:v>
                  </c:pt>
                  <c:pt idx="43">
                    <c:v>5</c:v>
                  </c:pt>
                  <c:pt idx="44">
                    <c:v>5</c:v>
                  </c:pt>
                  <c:pt idx="45">
                    <c:v>5</c:v>
                  </c:pt>
                  <c:pt idx="46">
                    <c:v>5</c:v>
                  </c:pt>
                  <c:pt idx="47">
                    <c:v>5</c:v>
                  </c:pt>
                  <c:pt idx="48">
                    <c:v>6</c:v>
                  </c:pt>
                  <c:pt idx="49">
                    <c:v>6</c:v>
                  </c:pt>
                  <c:pt idx="50">
                    <c:v>6</c:v>
                  </c:pt>
                  <c:pt idx="51">
                    <c:v>6</c:v>
                  </c:pt>
                  <c:pt idx="52">
                    <c:v>6</c:v>
                  </c:pt>
                  <c:pt idx="53">
                    <c:v>6</c:v>
                  </c:pt>
                  <c:pt idx="54">
                    <c:v>6</c:v>
                  </c:pt>
                  <c:pt idx="55">
                    <c:v>6</c:v>
                  </c:pt>
                  <c:pt idx="56">
                    <c:v>6</c:v>
                  </c:pt>
                  <c:pt idx="57">
                    <c:v>6</c:v>
                  </c:pt>
                  <c:pt idx="58">
                    <c:v>6</c:v>
                  </c:pt>
                  <c:pt idx="59">
                    <c:v>6</c:v>
                  </c:pt>
                  <c:pt idx="60">
                    <c:v>7</c:v>
                  </c:pt>
                  <c:pt idx="61">
                    <c:v>7</c:v>
                  </c:pt>
                  <c:pt idx="62">
                    <c:v>7</c:v>
                  </c:pt>
                  <c:pt idx="63">
                    <c:v>7</c:v>
                  </c:pt>
                  <c:pt idx="64">
                    <c:v>7</c:v>
                  </c:pt>
                  <c:pt idx="65">
                    <c:v>7</c:v>
                  </c:pt>
                  <c:pt idx="66">
                    <c:v>7</c:v>
                  </c:pt>
                  <c:pt idx="67">
                    <c:v>7</c:v>
                  </c:pt>
                  <c:pt idx="68">
                    <c:v>7</c:v>
                  </c:pt>
                  <c:pt idx="69">
                    <c:v>7</c:v>
                  </c:pt>
                  <c:pt idx="70">
                    <c:v>7</c:v>
                  </c:pt>
                  <c:pt idx="71">
                    <c:v>7</c:v>
                  </c:pt>
                  <c:pt idx="72">
                    <c:v>1</c:v>
                  </c:pt>
                  <c:pt idx="73">
                    <c:v>1</c:v>
                  </c:pt>
                  <c:pt idx="74">
                    <c:v>1</c:v>
                  </c:pt>
                  <c:pt idx="75">
                    <c:v>1</c:v>
                  </c:pt>
                  <c:pt idx="76">
                    <c:v>1</c:v>
                  </c:pt>
                  <c:pt idx="77">
                    <c:v>1</c:v>
                  </c:pt>
                  <c:pt idx="78">
                    <c:v>1</c:v>
                  </c:pt>
                  <c:pt idx="79">
                    <c:v>1</c:v>
                  </c:pt>
                  <c:pt idx="80">
                    <c:v>1</c:v>
                  </c:pt>
                  <c:pt idx="81">
                    <c:v>1</c:v>
                  </c:pt>
                  <c:pt idx="82">
                    <c:v>1</c:v>
                  </c:pt>
                  <c:pt idx="83">
                    <c:v>1</c:v>
                  </c:pt>
                </c:lvl>
              </c:multiLvlStrCache>
            </c:multiLvlStrRef>
          </c:cat>
          <c:val>
            <c:numRef>
              <c:f>'1-0 test'!$I$2:$I$85</c:f>
              <c:numCache>
                <c:formatCode>General</c:formatCode>
                <c:ptCount val="84"/>
                <c:pt idx="0">
                  <c:v>13</c:v>
                </c:pt>
                <c:pt idx="1">
                  <c:v>13</c:v>
                </c:pt>
                <c:pt idx="2">
                  <c:v>16</c:v>
                </c:pt>
                <c:pt idx="3">
                  <c:v>22</c:v>
                </c:pt>
                <c:pt idx="4">
                  <c:v>25</c:v>
                </c:pt>
                <c:pt idx="5">
                  <c:v>41</c:v>
                </c:pt>
                <c:pt idx="6">
                  <c:v>48</c:v>
                </c:pt>
                <c:pt idx="7">
                  <c:v>36</c:v>
                </c:pt>
                <c:pt idx="8">
                  <c:v>35</c:v>
                </c:pt>
                <c:pt idx="9">
                  <c:v>55</c:v>
                </c:pt>
                <c:pt idx="10">
                  <c:v>42</c:v>
                </c:pt>
                <c:pt idx="11">
                  <c:v>46</c:v>
                </c:pt>
                <c:pt idx="12">
                  <c:v>10</c:v>
                </c:pt>
                <c:pt idx="13">
                  <c:v>13</c:v>
                </c:pt>
                <c:pt idx="14">
                  <c:v>11</c:v>
                </c:pt>
                <c:pt idx="15">
                  <c:v>15</c:v>
                </c:pt>
                <c:pt idx="16">
                  <c:v>33</c:v>
                </c:pt>
                <c:pt idx="17">
                  <c:v>38</c:v>
                </c:pt>
                <c:pt idx="18">
                  <c:v>35</c:v>
                </c:pt>
                <c:pt idx="19">
                  <c:v>31</c:v>
                </c:pt>
                <c:pt idx="20">
                  <c:v>45</c:v>
                </c:pt>
                <c:pt idx="21">
                  <c:v>38</c:v>
                </c:pt>
                <c:pt idx="22">
                  <c:v>36</c:v>
                </c:pt>
                <c:pt idx="23">
                  <c:v>36</c:v>
                </c:pt>
                <c:pt idx="24">
                  <c:v>7</c:v>
                </c:pt>
                <c:pt idx="25">
                  <c:v>15</c:v>
                </c:pt>
                <c:pt idx="26">
                  <c:v>18</c:v>
                </c:pt>
                <c:pt idx="27">
                  <c:v>16</c:v>
                </c:pt>
                <c:pt idx="28">
                  <c:v>31</c:v>
                </c:pt>
                <c:pt idx="29">
                  <c:v>34</c:v>
                </c:pt>
                <c:pt idx="30">
                  <c:v>35</c:v>
                </c:pt>
                <c:pt idx="31">
                  <c:v>38</c:v>
                </c:pt>
                <c:pt idx="32">
                  <c:v>39</c:v>
                </c:pt>
                <c:pt idx="33">
                  <c:v>41</c:v>
                </c:pt>
                <c:pt idx="34">
                  <c:v>34</c:v>
                </c:pt>
                <c:pt idx="35">
                  <c:v>36</c:v>
                </c:pt>
                <c:pt idx="36">
                  <c:v>8</c:v>
                </c:pt>
                <c:pt idx="37">
                  <c:v>9</c:v>
                </c:pt>
                <c:pt idx="38">
                  <c:v>14</c:v>
                </c:pt>
                <c:pt idx="39">
                  <c:v>22</c:v>
                </c:pt>
                <c:pt idx="40">
                  <c:v>37</c:v>
                </c:pt>
                <c:pt idx="41">
                  <c:v>36</c:v>
                </c:pt>
                <c:pt idx="42">
                  <c:v>45</c:v>
                </c:pt>
                <c:pt idx="43">
                  <c:v>43</c:v>
                </c:pt>
                <c:pt idx="44">
                  <c:v>52</c:v>
                </c:pt>
                <c:pt idx="45">
                  <c:v>59</c:v>
                </c:pt>
                <c:pt idx="46">
                  <c:v>64</c:v>
                </c:pt>
                <c:pt idx="47">
                  <c:v>66</c:v>
                </c:pt>
                <c:pt idx="48">
                  <c:v>6</c:v>
                </c:pt>
                <c:pt idx="49">
                  <c:v>6</c:v>
                </c:pt>
                <c:pt idx="50">
                  <c:v>12</c:v>
                </c:pt>
                <c:pt idx="51">
                  <c:v>12</c:v>
                </c:pt>
                <c:pt idx="52">
                  <c:v>24</c:v>
                </c:pt>
                <c:pt idx="53">
                  <c:v>31</c:v>
                </c:pt>
                <c:pt idx="54">
                  <c:v>35</c:v>
                </c:pt>
                <c:pt idx="55">
                  <c:v>45</c:v>
                </c:pt>
                <c:pt idx="56">
                  <c:v>51</c:v>
                </c:pt>
                <c:pt idx="57">
                  <c:v>43</c:v>
                </c:pt>
                <c:pt idx="58">
                  <c:v>51</c:v>
                </c:pt>
                <c:pt idx="59">
                  <c:v>48</c:v>
                </c:pt>
                <c:pt idx="60">
                  <c:v>10</c:v>
                </c:pt>
                <c:pt idx="61">
                  <c:v>4</c:v>
                </c:pt>
                <c:pt idx="62">
                  <c:v>4</c:v>
                </c:pt>
                <c:pt idx="63">
                  <c:v>14</c:v>
                </c:pt>
                <c:pt idx="64">
                  <c:v>18</c:v>
                </c:pt>
                <c:pt idx="65">
                  <c:v>27</c:v>
                </c:pt>
                <c:pt idx="66">
                  <c:v>57</c:v>
                </c:pt>
                <c:pt idx="67">
                  <c:v>62</c:v>
                </c:pt>
                <c:pt idx="68">
                  <c:v>57</c:v>
                </c:pt>
                <c:pt idx="69">
                  <c:v>58</c:v>
                </c:pt>
                <c:pt idx="70">
                  <c:v>55</c:v>
                </c:pt>
                <c:pt idx="71">
                  <c:v>58</c:v>
                </c:pt>
                <c:pt idx="72">
                  <c:v>12</c:v>
                </c:pt>
                <c:pt idx="73">
                  <c:v>18</c:v>
                </c:pt>
                <c:pt idx="74">
                  <c:v>21</c:v>
                </c:pt>
                <c:pt idx="75">
                  <c:v>31</c:v>
                </c:pt>
                <c:pt idx="76">
                  <c:v>28</c:v>
                </c:pt>
                <c:pt idx="77">
                  <c:v>38</c:v>
                </c:pt>
                <c:pt idx="78">
                  <c:v>46</c:v>
                </c:pt>
                <c:pt idx="79">
                  <c:v>43</c:v>
                </c:pt>
                <c:pt idx="80">
                  <c:v>25</c:v>
                </c:pt>
                <c:pt idx="81">
                  <c:v>47</c:v>
                </c:pt>
                <c:pt idx="82">
                  <c:v>44</c:v>
                </c:pt>
                <c:pt idx="83">
                  <c:v>40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00273104"/>
        <c:axId val="200273664"/>
      </c:lineChart>
      <c:catAx>
        <c:axId val="2002731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200273664"/>
        <c:crosses val="autoZero"/>
        <c:auto val="1"/>
        <c:lblAlgn val="ctr"/>
        <c:lblOffset val="100"/>
        <c:noMultiLvlLbl val="0"/>
      </c:catAx>
      <c:valAx>
        <c:axId val="2002736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20027310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TW" sz="1400" b="0" i="0" u="none" strike="noStrike" baseline="0" dirty="0" smtClean="0">
                <a:effectLst/>
              </a:rPr>
              <a:t>training(</a:t>
            </a:r>
            <a:r>
              <a:rPr lang="en-US" altLang="zh-TW" sz="1400" b="0" i="0" u="none" strike="noStrike" baseline="0" dirty="0" err="1" smtClean="0">
                <a:effectLst/>
              </a:rPr>
              <a:t>tollgate_id</a:t>
            </a:r>
            <a:r>
              <a:rPr lang="en-US" altLang="zh-TW" sz="1400" b="0" i="0" u="none" strike="noStrike" baseline="0" dirty="0" smtClean="0">
                <a:effectLst/>
              </a:rPr>
              <a:t> 1, direction 0) 9/19~10/17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multiLvlStrRef>
              <c:f>工作表1!$B$20:$C$2068</c:f>
              <c:multiLvlStrCache>
                <c:ptCount val="240"/>
                <c:lvl>
                  <c:pt idx="0">
                    <c:v>6</c:v>
                  </c:pt>
                  <c:pt idx="1">
                    <c:v>6</c:v>
                  </c:pt>
                  <c:pt idx="2">
                    <c:v>6</c:v>
                  </c:pt>
                  <c:pt idx="3">
                    <c:v>7</c:v>
                  </c:pt>
                  <c:pt idx="4">
                    <c:v>7</c:v>
                  </c:pt>
                  <c:pt idx="5">
                    <c:v>7</c:v>
                  </c:pt>
                  <c:pt idx="6">
                    <c:v>15</c:v>
                  </c:pt>
                  <c:pt idx="7">
                    <c:v>15</c:v>
                  </c:pt>
                  <c:pt idx="8">
                    <c:v>15</c:v>
                  </c:pt>
                  <c:pt idx="9">
                    <c:v>16</c:v>
                  </c:pt>
                  <c:pt idx="10">
                    <c:v>16</c:v>
                  </c:pt>
                  <c:pt idx="11">
                    <c:v>16</c:v>
                  </c:pt>
                  <c:pt idx="12">
                    <c:v>6</c:v>
                  </c:pt>
                  <c:pt idx="13">
                    <c:v>6</c:v>
                  </c:pt>
                  <c:pt idx="14">
                    <c:v>6</c:v>
                  </c:pt>
                  <c:pt idx="15">
                    <c:v>7</c:v>
                  </c:pt>
                  <c:pt idx="16">
                    <c:v>7</c:v>
                  </c:pt>
                  <c:pt idx="17">
                    <c:v>7</c:v>
                  </c:pt>
                  <c:pt idx="18">
                    <c:v>15</c:v>
                  </c:pt>
                  <c:pt idx="19">
                    <c:v>15</c:v>
                  </c:pt>
                  <c:pt idx="20">
                    <c:v>15</c:v>
                  </c:pt>
                  <c:pt idx="21">
                    <c:v>16</c:v>
                  </c:pt>
                  <c:pt idx="22">
                    <c:v>16</c:v>
                  </c:pt>
                  <c:pt idx="23">
                    <c:v>16</c:v>
                  </c:pt>
                  <c:pt idx="24">
                    <c:v>6</c:v>
                  </c:pt>
                  <c:pt idx="25">
                    <c:v>6</c:v>
                  </c:pt>
                  <c:pt idx="26">
                    <c:v>6</c:v>
                  </c:pt>
                  <c:pt idx="27">
                    <c:v>7</c:v>
                  </c:pt>
                  <c:pt idx="28">
                    <c:v>7</c:v>
                  </c:pt>
                  <c:pt idx="29">
                    <c:v>7</c:v>
                  </c:pt>
                  <c:pt idx="30">
                    <c:v>15</c:v>
                  </c:pt>
                  <c:pt idx="31">
                    <c:v>15</c:v>
                  </c:pt>
                  <c:pt idx="32">
                    <c:v>15</c:v>
                  </c:pt>
                  <c:pt idx="33">
                    <c:v>16</c:v>
                  </c:pt>
                  <c:pt idx="34">
                    <c:v>16</c:v>
                  </c:pt>
                  <c:pt idx="35">
                    <c:v>16</c:v>
                  </c:pt>
                  <c:pt idx="36">
                    <c:v>6</c:v>
                  </c:pt>
                  <c:pt idx="37">
                    <c:v>6</c:v>
                  </c:pt>
                  <c:pt idx="38">
                    <c:v>6</c:v>
                  </c:pt>
                  <c:pt idx="39">
                    <c:v>7</c:v>
                  </c:pt>
                  <c:pt idx="40">
                    <c:v>7</c:v>
                  </c:pt>
                  <c:pt idx="41">
                    <c:v>7</c:v>
                  </c:pt>
                  <c:pt idx="42">
                    <c:v>15</c:v>
                  </c:pt>
                  <c:pt idx="43">
                    <c:v>15</c:v>
                  </c:pt>
                  <c:pt idx="44">
                    <c:v>15</c:v>
                  </c:pt>
                  <c:pt idx="45">
                    <c:v>16</c:v>
                  </c:pt>
                  <c:pt idx="46">
                    <c:v>16</c:v>
                  </c:pt>
                  <c:pt idx="47">
                    <c:v>16</c:v>
                  </c:pt>
                  <c:pt idx="48">
                    <c:v>6</c:v>
                  </c:pt>
                  <c:pt idx="49">
                    <c:v>6</c:v>
                  </c:pt>
                  <c:pt idx="50">
                    <c:v>6</c:v>
                  </c:pt>
                  <c:pt idx="51">
                    <c:v>7</c:v>
                  </c:pt>
                  <c:pt idx="52">
                    <c:v>7</c:v>
                  </c:pt>
                  <c:pt idx="53">
                    <c:v>7</c:v>
                  </c:pt>
                  <c:pt idx="54">
                    <c:v>15</c:v>
                  </c:pt>
                  <c:pt idx="55">
                    <c:v>15</c:v>
                  </c:pt>
                  <c:pt idx="56">
                    <c:v>15</c:v>
                  </c:pt>
                  <c:pt idx="57">
                    <c:v>16</c:v>
                  </c:pt>
                  <c:pt idx="58">
                    <c:v>16</c:v>
                  </c:pt>
                  <c:pt idx="59">
                    <c:v>16</c:v>
                  </c:pt>
                  <c:pt idx="60">
                    <c:v>6</c:v>
                  </c:pt>
                  <c:pt idx="61">
                    <c:v>6</c:v>
                  </c:pt>
                  <c:pt idx="62">
                    <c:v>6</c:v>
                  </c:pt>
                  <c:pt idx="63">
                    <c:v>7</c:v>
                  </c:pt>
                  <c:pt idx="64">
                    <c:v>7</c:v>
                  </c:pt>
                  <c:pt idx="65">
                    <c:v>7</c:v>
                  </c:pt>
                  <c:pt idx="66">
                    <c:v>15</c:v>
                  </c:pt>
                  <c:pt idx="67">
                    <c:v>15</c:v>
                  </c:pt>
                  <c:pt idx="68">
                    <c:v>15</c:v>
                  </c:pt>
                  <c:pt idx="69">
                    <c:v>16</c:v>
                  </c:pt>
                  <c:pt idx="70">
                    <c:v>16</c:v>
                  </c:pt>
                  <c:pt idx="71">
                    <c:v>16</c:v>
                  </c:pt>
                  <c:pt idx="72">
                    <c:v>6</c:v>
                  </c:pt>
                  <c:pt idx="73">
                    <c:v>6</c:v>
                  </c:pt>
                  <c:pt idx="74">
                    <c:v>6</c:v>
                  </c:pt>
                  <c:pt idx="75">
                    <c:v>7</c:v>
                  </c:pt>
                  <c:pt idx="76">
                    <c:v>7</c:v>
                  </c:pt>
                  <c:pt idx="77">
                    <c:v>7</c:v>
                  </c:pt>
                  <c:pt idx="78">
                    <c:v>15</c:v>
                  </c:pt>
                  <c:pt idx="79">
                    <c:v>15</c:v>
                  </c:pt>
                  <c:pt idx="80">
                    <c:v>15</c:v>
                  </c:pt>
                  <c:pt idx="81">
                    <c:v>16</c:v>
                  </c:pt>
                  <c:pt idx="82">
                    <c:v>16</c:v>
                  </c:pt>
                  <c:pt idx="83">
                    <c:v>16</c:v>
                  </c:pt>
                  <c:pt idx="84">
                    <c:v>6</c:v>
                  </c:pt>
                  <c:pt idx="85">
                    <c:v>6</c:v>
                  </c:pt>
                  <c:pt idx="86">
                    <c:v>6</c:v>
                  </c:pt>
                  <c:pt idx="87">
                    <c:v>7</c:v>
                  </c:pt>
                  <c:pt idx="88">
                    <c:v>7</c:v>
                  </c:pt>
                  <c:pt idx="89">
                    <c:v>7</c:v>
                  </c:pt>
                  <c:pt idx="90">
                    <c:v>15</c:v>
                  </c:pt>
                  <c:pt idx="91">
                    <c:v>15</c:v>
                  </c:pt>
                  <c:pt idx="92">
                    <c:v>15</c:v>
                  </c:pt>
                  <c:pt idx="93">
                    <c:v>16</c:v>
                  </c:pt>
                  <c:pt idx="94">
                    <c:v>16</c:v>
                  </c:pt>
                  <c:pt idx="95">
                    <c:v>16</c:v>
                  </c:pt>
                  <c:pt idx="96">
                    <c:v>6</c:v>
                  </c:pt>
                  <c:pt idx="97">
                    <c:v>6</c:v>
                  </c:pt>
                  <c:pt idx="98">
                    <c:v>6</c:v>
                  </c:pt>
                  <c:pt idx="99">
                    <c:v>7</c:v>
                  </c:pt>
                  <c:pt idx="100">
                    <c:v>7</c:v>
                  </c:pt>
                  <c:pt idx="101">
                    <c:v>7</c:v>
                  </c:pt>
                  <c:pt idx="102">
                    <c:v>15</c:v>
                  </c:pt>
                  <c:pt idx="103">
                    <c:v>15</c:v>
                  </c:pt>
                  <c:pt idx="104">
                    <c:v>15</c:v>
                  </c:pt>
                  <c:pt idx="105">
                    <c:v>16</c:v>
                  </c:pt>
                  <c:pt idx="106">
                    <c:v>16</c:v>
                  </c:pt>
                  <c:pt idx="107">
                    <c:v>16</c:v>
                  </c:pt>
                  <c:pt idx="108">
                    <c:v>6</c:v>
                  </c:pt>
                  <c:pt idx="109">
                    <c:v>6</c:v>
                  </c:pt>
                  <c:pt idx="110">
                    <c:v>6</c:v>
                  </c:pt>
                  <c:pt idx="111">
                    <c:v>7</c:v>
                  </c:pt>
                  <c:pt idx="112">
                    <c:v>7</c:v>
                  </c:pt>
                  <c:pt idx="113">
                    <c:v>7</c:v>
                  </c:pt>
                  <c:pt idx="114">
                    <c:v>15</c:v>
                  </c:pt>
                  <c:pt idx="115">
                    <c:v>15</c:v>
                  </c:pt>
                  <c:pt idx="116">
                    <c:v>15</c:v>
                  </c:pt>
                  <c:pt idx="117">
                    <c:v>16</c:v>
                  </c:pt>
                  <c:pt idx="118">
                    <c:v>16</c:v>
                  </c:pt>
                  <c:pt idx="119">
                    <c:v>16</c:v>
                  </c:pt>
                  <c:pt idx="120">
                    <c:v>6</c:v>
                  </c:pt>
                  <c:pt idx="121">
                    <c:v>6</c:v>
                  </c:pt>
                  <c:pt idx="122">
                    <c:v>6</c:v>
                  </c:pt>
                  <c:pt idx="123">
                    <c:v>7</c:v>
                  </c:pt>
                  <c:pt idx="124">
                    <c:v>7</c:v>
                  </c:pt>
                  <c:pt idx="125">
                    <c:v>7</c:v>
                  </c:pt>
                  <c:pt idx="126">
                    <c:v>15</c:v>
                  </c:pt>
                  <c:pt idx="127">
                    <c:v>15</c:v>
                  </c:pt>
                  <c:pt idx="128">
                    <c:v>15</c:v>
                  </c:pt>
                  <c:pt idx="129">
                    <c:v>16</c:v>
                  </c:pt>
                  <c:pt idx="130">
                    <c:v>16</c:v>
                  </c:pt>
                  <c:pt idx="131">
                    <c:v>16</c:v>
                  </c:pt>
                  <c:pt idx="132">
                    <c:v>6</c:v>
                  </c:pt>
                  <c:pt idx="133">
                    <c:v>6</c:v>
                  </c:pt>
                  <c:pt idx="134">
                    <c:v>6</c:v>
                  </c:pt>
                  <c:pt idx="135">
                    <c:v>7</c:v>
                  </c:pt>
                  <c:pt idx="136">
                    <c:v>7</c:v>
                  </c:pt>
                  <c:pt idx="137">
                    <c:v>7</c:v>
                  </c:pt>
                  <c:pt idx="138">
                    <c:v>15</c:v>
                  </c:pt>
                  <c:pt idx="139">
                    <c:v>15</c:v>
                  </c:pt>
                  <c:pt idx="140">
                    <c:v>15</c:v>
                  </c:pt>
                  <c:pt idx="141">
                    <c:v>16</c:v>
                  </c:pt>
                  <c:pt idx="142">
                    <c:v>16</c:v>
                  </c:pt>
                  <c:pt idx="143">
                    <c:v>16</c:v>
                  </c:pt>
                  <c:pt idx="144">
                    <c:v>6</c:v>
                  </c:pt>
                  <c:pt idx="145">
                    <c:v>6</c:v>
                  </c:pt>
                  <c:pt idx="146">
                    <c:v>6</c:v>
                  </c:pt>
                  <c:pt idx="147">
                    <c:v>7</c:v>
                  </c:pt>
                  <c:pt idx="148">
                    <c:v>7</c:v>
                  </c:pt>
                  <c:pt idx="149">
                    <c:v>7</c:v>
                  </c:pt>
                  <c:pt idx="150">
                    <c:v>15</c:v>
                  </c:pt>
                  <c:pt idx="151">
                    <c:v>15</c:v>
                  </c:pt>
                  <c:pt idx="152">
                    <c:v>15</c:v>
                  </c:pt>
                  <c:pt idx="153">
                    <c:v>16</c:v>
                  </c:pt>
                  <c:pt idx="154">
                    <c:v>16</c:v>
                  </c:pt>
                  <c:pt idx="155">
                    <c:v>16</c:v>
                  </c:pt>
                  <c:pt idx="156">
                    <c:v>6</c:v>
                  </c:pt>
                  <c:pt idx="157">
                    <c:v>6</c:v>
                  </c:pt>
                  <c:pt idx="158">
                    <c:v>6</c:v>
                  </c:pt>
                  <c:pt idx="159">
                    <c:v>7</c:v>
                  </c:pt>
                  <c:pt idx="160">
                    <c:v>7</c:v>
                  </c:pt>
                  <c:pt idx="161">
                    <c:v>7</c:v>
                  </c:pt>
                  <c:pt idx="162">
                    <c:v>15</c:v>
                  </c:pt>
                  <c:pt idx="163">
                    <c:v>15</c:v>
                  </c:pt>
                  <c:pt idx="164">
                    <c:v>15</c:v>
                  </c:pt>
                  <c:pt idx="165">
                    <c:v>16</c:v>
                  </c:pt>
                  <c:pt idx="166">
                    <c:v>16</c:v>
                  </c:pt>
                  <c:pt idx="167">
                    <c:v>16</c:v>
                  </c:pt>
                  <c:pt idx="168">
                    <c:v>6</c:v>
                  </c:pt>
                  <c:pt idx="169">
                    <c:v>6</c:v>
                  </c:pt>
                  <c:pt idx="170">
                    <c:v>6</c:v>
                  </c:pt>
                  <c:pt idx="171">
                    <c:v>7</c:v>
                  </c:pt>
                  <c:pt idx="172">
                    <c:v>7</c:v>
                  </c:pt>
                  <c:pt idx="173">
                    <c:v>7</c:v>
                  </c:pt>
                  <c:pt idx="174">
                    <c:v>15</c:v>
                  </c:pt>
                  <c:pt idx="175">
                    <c:v>15</c:v>
                  </c:pt>
                  <c:pt idx="176">
                    <c:v>15</c:v>
                  </c:pt>
                  <c:pt idx="177">
                    <c:v>16</c:v>
                  </c:pt>
                  <c:pt idx="178">
                    <c:v>16</c:v>
                  </c:pt>
                  <c:pt idx="179">
                    <c:v>16</c:v>
                  </c:pt>
                  <c:pt idx="180">
                    <c:v>6</c:v>
                  </c:pt>
                  <c:pt idx="181">
                    <c:v>6</c:v>
                  </c:pt>
                  <c:pt idx="182">
                    <c:v>6</c:v>
                  </c:pt>
                  <c:pt idx="183">
                    <c:v>7</c:v>
                  </c:pt>
                  <c:pt idx="184">
                    <c:v>7</c:v>
                  </c:pt>
                  <c:pt idx="185">
                    <c:v>7</c:v>
                  </c:pt>
                  <c:pt idx="186">
                    <c:v>15</c:v>
                  </c:pt>
                  <c:pt idx="187">
                    <c:v>15</c:v>
                  </c:pt>
                  <c:pt idx="188">
                    <c:v>15</c:v>
                  </c:pt>
                  <c:pt idx="189">
                    <c:v>16</c:v>
                  </c:pt>
                  <c:pt idx="190">
                    <c:v>16</c:v>
                  </c:pt>
                  <c:pt idx="191">
                    <c:v>16</c:v>
                  </c:pt>
                  <c:pt idx="192">
                    <c:v>6</c:v>
                  </c:pt>
                  <c:pt idx="193">
                    <c:v>6</c:v>
                  </c:pt>
                  <c:pt idx="194">
                    <c:v>6</c:v>
                  </c:pt>
                  <c:pt idx="195">
                    <c:v>7</c:v>
                  </c:pt>
                  <c:pt idx="196">
                    <c:v>7</c:v>
                  </c:pt>
                  <c:pt idx="197">
                    <c:v>7</c:v>
                  </c:pt>
                  <c:pt idx="198">
                    <c:v>15</c:v>
                  </c:pt>
                  <c:pt idx="199">
                    <c:v>15</c:v>
                  </c:pt>
                  <c:pt idx="200">
                    <c:v>15</c:v>
                  </c:pt>
                  <c:pt idx="201">
                    <c:v>16</c:v>
                  </c:pt>
                  <c:pt idx="202">
                    <c:v>16</c:v>
                  </c:pt>
                  <c:pt idx="203">
                    <c:v>16</c:v>
                  </c:pt>
                  <c:pt idx="204">
                    <c:v>6</c:v>
                  </c:pt>
                  <c:pt idx="205">
                    <c:v>6</c:v>
                  </c:pt>
                  <c:pt idx="206">
                    <c:v>6</c:v>
                  </c:pt>
                  <c:pt idx="207">
                    <c:v>7</c:v>
                  </c:pt>
                  <c:pt idx="208">
                    <c:v>7</c:v>
                  </c:pt>
                  <c:pt idx="209">
                    <c:v>7</c:v>
                  </c:pt>
                  <c:pt idx="210">
                    <c:v>15</c:v>
                  </c:pt>
                  <c:pt idx="211">
                    <c:v>15</c:v>
                  </c:pt>
                  <c:pt idx="212">
                    <c:v>15</c:v>
                  </c:pt>
                  <c:pt idx="213">
                    <c:v>16</c:v>
                  </c:pt>
                  <c:pt idx="214">
                    <c:v>16</c:v>
                  </c:pt>
                  <c:pt idx="215">
                    <c:v>16</c:v>
                  </c:pt>
                  <c:pt idx="216">
                    <c:v>6</c:v>
                  </c:pt>
                  <c:pt idx="217">
                    <c:v>6</c:v>
                  </c:pt>
                  <c:pt idx="218">
                    <c:v>6</c:v>
                  </c:pt>
                  <c:pt idx="219">
                    <c:v>7</c:v>
                  </c:pt>
                  <c:pt idx="220">
                    <c:v>7</c:v>
                  </c:pt>
                  <c:pt idx="221">
                    <c:v>7</c:v>
                  </c:pt>
                  <c:pt idx="222">
                    <c:v>15</c:v>
                  </c:pt>
                  <c:pt idx="223">
                    <c:v>15</c:v>
                  </c:pt>
                  <c:pt idx="224">
                    <c:v>15</c:v>
                  </c:pt>
                  <c:pt idx="225">
                    <c:v>16</c:v>
                  </c:pt>
                  <c:pt idx="226">
                    <c:v>16</c:v>
                  </c:pt>
                  <c:pt idx="227">
                    <c:v>16</c:v>
                  </c:pt>
                  <c:pt idx="228">
                    <c:v>6</c:v>
                  </c:pt>
                  <c:pt idx="229">
                    <c:v>6</c:v>
                  </c:pt>
                  <c:pt idx="230">
                    <c:v>6</c:v>
                  </c:pt>
                  <c:pt idx="231">
                    <c:v>7</c:v>
                  </c:pt>
                  <c:pt idx="232">
                    <c:v>7</c:v>
                  </c:pt>
                  <c:pt idx="233">
                    <c:v>7</c:v>
                  </c:pt>
                  <c:pt idx="234">
                    <c:v>15</c:v>
                  </c:pt>
                  <c:pt idx="235">
                    <c:v>15</c:v>
                  </c:pt>
                  <c:pt idx="236">
                    <c:v>15</c:v>
                  </c:pt>
                  <c:pt idx="237">
                    <c:v>16</c:v>
                  </c:pt>
                  <c:pt idx="238">
                    <c:v>16</c:v>
                  </c:pt>
                  <c:pt idx="239">
                    <c:v>16</c:v>
                  </c:pt>
                </c:lvl>
                <c:lvl>
                  <c:pt idx="0">
                    <c:v>1</c:v>
                  </c:pt>
                  <c:pt idx="1">
                    <c:v>1</c:v>
                  </c:pt>
                  <c:pt idx="2">
                    <c:v>1</c:v>
                  </c:pt>
                  <c:pt idx="3">
                    <c:v>1</c:v>
                  </c:pt>
                  <c:pt idx="4">
                    <c:v>1</c:v>
                  </c:pt>
                  <c:pt idx="5">
                    <c:v>1</c:v>
                  </c:pt>
                  <c:pt idx="6">
                    <c:v>1</c:v>
                  </c:pt>
                  <c:pt idx="7">
                    <c:v>1</c:v>
                  </c:pt>
                  <c:pt idx="8">
                    <c:v>1</c:v>
                  </c:pt>
                  <c:pt idx="9">
                    <c:v>1</c:v>
                  </c:pt>
                  <c:pt idx="10">
                    <c:v>1</c:v>
                  </c:pt>
                  <c:pt idx="11">
                    <c:v>1</c:v>
                  </c:pt>
                  <c:pt idx="12">
                    <c:v>2</c:v>
                  </c:pt>
                  <c:pt idx="13">
                    <c:v>2</c:v>
                  </c:pt>
                  <c:pt idx="14">
                    <c:v>2</c:v>
                  </c:pt>
                  <c:pt idx="15">
                    <c:v>2</c:v>
                  </c:pt>
                  <c:pt idx="16">
                    <c:v>2</c:v>
                  </c:pt>
                  <c:pt idx="17">
                    <c:v>2</c:v>
                  </c:pt>
                  <c:pt idx="18">
                    <c:v>2</c:v>
                  </c:pt>
                  <c:pt idx="19">
                    <c:v>2</c:v>
                  </c:pt>
                  <c:pt idx="20">
                    <c:v>2</c:v>
                  </c:pt>
                  <c:pt idx="21">
                    <c:v>2</c:v>
                  </c:pt>
                  <c:pt idx="22">
                    <c:v>2</c:v>
                  </c:pt>
                  <c:pt idx="23">
                    <c:v>2</c:v>
                  </c:pt>
                  <c:pt idx="24">
                    <c:v>3</c:v>
                  </c:pt>
                  <c:pt idx="25">
                    <c:v>3</c:v>
                  </c:pt>
                  <c:pt idx="26">
                    <c:v>3</c:v>
                  </c:pt>
                  <c:pt idx="27">
                    <c:v>3</c:v>
                  </c:pt>
                  <c:pt idx="28">
                    <c:v>3</c:v>
                  </c:pt>
                  <c:pt idx="29">
                    <c:v>3</c:v>
                  </c:pt>
                  <c:pt idx="30">
                    <c:v>3</c:v>
                  </c:pt>
                  <c:pt idx="31">
                    <c:v>3</c:v>
                  </c:pt>
                  <c:pt idx="32">
                    <c:v>3</c:v>
                  </c:pt>
                  <c:pt idx="33">
                    <c:v>3</c:v>
                  </c:pt>
                  <c:pt idx="34">
                    <c:v>3</c:v>
                  </c:pt>
                  <c:pt idx="35">
                    <c:v>3</c:v>
                  </c:pt>
                  <c:pt idx="36">
                    <c:v>4</c:v>
                  </c:pt>
                  <c:pt idx="37">
                    <c:v>4</c:v>
                  </c:pt>
                  <c:pt idx="38">
                    <c:v>4</c:v>
                  </c:pt>
                  <c:pt idx="39">
                    <c:v>4</c:v>
                  </c:pt>
                  <c:pt idx="40">
                    <c:v>4</c:v>
                  </c:pt>
                  <c:pt idx="41">
                    <c:v>4</c:v>
                  </c:pt>
                  <c:pt idx="42">
                    <c:v>4</c:v>
                  </c:pt>
                  <c:pt idx="43">
                    <c:v>4</c:v>
                  </c:pt>
                  <c:pt idx="44">
                    <c:v>4</c:v>
                  </c:pt>
                  <c:pt idx="45">
                    <c:v>4</c:v>
                  </c:pt>
                  <c:pt idx="46">
                    <c:v>4</c:v>
                  </c:pt>
                  <c:pt idx="47">
                    <c:v>4</c:v>
                  </c:pt>
                  <c:pt idx="48">
                    <c:v>5</c:v>
                  </c:pt>
                  <c:pt idx="49">
                    <c:v>5</c:v>
                  </c:pt>
                  <c:pt idx="50">
                    <c:v>5</c:v>
                  </c:pt>
                  <c:pt idx="51">
                    <c:v>5</c:v>
                  </c:pt>
                  <c:pt idx="52">
                    <c:v>5</c:v>
                  </c:pt>
                  <c:pt idx="53">
                    <c:v>5</c:v>
                  </c:pt>
                  <c:pt idx="54">
                    <c:v>5</c:v>
                  </c:pt>
                  <c:pt idx="55">
                    <c:v>5</c:v>
                  </c:pt>
                  <c:pt idx="56">
                    <c:v>5</c:v>
                  </c:pt>
                  <c:pt idx="57">
                    <c:v>5</c:v>
                  </c:pt>
                  <c:pt idx="58">
                    <c:v>5</c:v>
                  </c:pt>
                  <c:pt idx="59">
                    <c:v>5</c:v>
                  </c:pt>
                  <c:pt idx="60">
                    <c:v>6</c:v>
                  </c:pt>
                  <c:pt idx="61">
                    <c:v>6</c:v>
                  </c:pt>
                  <c:pt idx="62">
                    <c:v>6</c:v>
                  </c:pt>
                  <c:pt idx="63">
                    <c:v>6</c:v>
                  </c:pt>
                  <c:pt idx="64">
                    <c:v>6</c:v>
                  </c:pt>
                  <c:pt idx="65">
                    <c:v>6</c:v>
                  </c:pt>
                  <c:pt idx="66">
                    <c:v>6</c:v>
                  </c:pt>
                  <c:pt idx="67">
                    <c:v>6</c:v>
                  </c:pt>
                  <c:pt idx="68">
                    <c:v>6</c:v>
                  </c:pt>
                  <c:pt idx="69">
                    <c:v>6</c:v>
                  </c:pt>
                  <c:pt idx="70">
                    <c:v>6</c:v>
                  </c:pt>
                  <c:pt idx="71">
                    <c:v>6</c:v>
                  </c:pt>
                  <c:pt idx="72">
                    <c:v>7</c:v>
                  </c:pt>
                  <c:pt idx="73">
                    <c:v>7</c:v>
                  </c:pt>
                  <c:pt idx="74">
                    <c:v>7</c:v>
                  </c:pt>
                  <c:pt idx="75">
                    <c:v>7</c:v>
                  </c:pt>
                  <c:pt idx="76">
                    <c:v>7</c:v>
                  </c:pt>
                  <c:pt idx="77">
                    <c:v>7</c:v>
                  </c:pt>
                  <c:pt idx="78">
                    <c:v>7</c:v>
                  </c:pt>
                  <c:pt idx="79">
                    <c:v>7</c:v>
                  </c:pt>
                  <c:pt idx="80">
                    <c:v>7</c:v>
                  </c:pt>
                  <c:pt idx="81">
                    <c:v>7</c:v>
                  </c:pt>
                  <c:pt idx="82">
                    <c:v>7</c:v>
                  </c:pt>
                  <c:pt idx="83">
                    <c:v>7</c:v>
                  </c:pt>
                  <c:pt idx="84">
                    <c:v>1</c:v>
                  </c:pt>
                  <c:pt idx="85">
                    <c:v>1</c:v>
                  </c:pt>
                  <c:pt idx="86">
                    <c:v>1</c:v>
                  </c:pt>
                  <c:pt idx="87">
                    <c:v>1</c:v>
                  </c:pt>
                  <c:pt idx="88">
                    <c:v>1</c:v>
                  </c:pt>
                  <c:pt idx="89">
                    <c:v>1</c:v>
                  </c:pt>
                  <c:pt idx="90">
                    <c:v>1</c:v>
                  </c:pt>
                  <c:pt idx="91">
                    <c:v>1</c:v>
                  </c:pt>
                  <c:pt idx="92">
                    <c:v>1</c:v>
                  </c:pt>
                  <c:pt idx="93">
                    <c:v>1</c:v>
                  </c:pt>
                  <c:pt idx="94">
                    <c:v>1</c:v>
                  </c:pt>
                  <c:pt idx="95">
                    <c:v>1</c:v>
                  </c:pt>
                  <c:pt idx="96">
                    <c:v>2</c:v>
                  </c:pt>
                  <c:pt idx="97">
                    <c:v>2</c:v>
                  </c:pt>
                  <c:pt idx="98">
                    <c:v>2</c:v>
                  </c:pt>
                  <c:pt idx="99">
                    <c:v>2</c:v>
                  </c:pt>
                  <c:pt idx="100">
                    <c:v>2</c:v>
                  </c:pt>
                  <c:pt idx="101">
                    <c:v>2</c:v>
                  </c:pt>
                  <c:pt idx="102">
                    <c:v>2</c:v>
                  </c:pt>
                  <c:pt idx="103">
                    <c:v>2</c:v>
                  </c:pt>
                  <c:pt idx="104">
                    <c:v>2</c:v>
                  </c:pt>
                  <c:pt idx="105">
                    <c:v>2</c:v>
                  </c:pt>
                  <c:pt idx="106">
                    <c:v>2</c:v>
                  </c:pt>
                  <c:pt idx="107">
                    <c:v>2</c:v>
                  </c:pt>
                  <c:pt idx="108">
                    <c:v>4</c:v>
                  </c:pt>
                  <c:pt idx="109">
                    <c:v>4</c:v>
                  </c:pt>
                  <c:pt idx="110">
                    <c:v>4</c:v>
                  </c:pt>
                  <c:pt idx="111">
                    <c:v>4</c:v>
                  </c:pt>
                  <c:pt idx="112">
                    <c:v>4</c:v>
                  </c:pt>
                  <c:pt idx="113">
                    <c:v>4</c:v>
                  </c:pt>
                  <c:pt idx="114">
                    <c:v>4</c:v>
                  </c:pt>
                  <c:pt idx="115">
                    <c:v>4</c:v>
                  </c:pt>
                  <c:pt idx="116">
                    <c:v>4</c:v>
                  </c:pt>
                  <c:pt idx="117">
                    <c:v>4</c:v>
                  </c:pt>
                  <c:pt idx="118">
                    <c:v>4</c:v>
                  </c:pt>
                  <c:pt idx="119">
                    <c:v>4</c:v>
                  </c:pt>
                  <c:pt idx="120">
                    <c:v>6</c:v>
                  </c:pt>
                  <c:pt idx="121">
                    <c:v>6</c:v>
                  </c:pt>
                  <c:pt idx="122">
                    <c:v>6</c:v>
                  </c:pt>
                  <c:pt idx="123">
                    <c:v>6</c:v>
                  </c:pt>
                  <c:pt idx="124">
                    <c:v>6</c:v>
                  </c:pt>
                  <c:pt idx="125">
                    <c:v>6</c:v>
                  </c:pt>
                  <c:pt idx="126">
                    <c:v>6</c:v>
                  </c:pt>
                  <c:pt idx="127">
                    <c:v>6</c:v>
                  </c:pt>
                  <c:pt idx="128">
                    <c:v>6</c:v>
                  </c:pt>
                  <c:pt idx="129">
                    <c:v>6</c:v>
                  </c:pt>
                  <c:pt idx="130">
                    <c:v>6</c:v>
                  </c:pt>
                  <c:pt idx="131">
                    <c:v>6</c:v>
                  </c:pt>
                  <c:pt idx="132">
                    <c:v>7</c:v>
                  </c:pt>
                  <c:pt idx="133">
                    <c:v>7</c:v>
                  </c:pt>
                  <c:pt idx="134">
                    <c:v>7</c:v>
                  </c:pt>
                  <c:pt idx="135">
                    <c:v>7</c:v>
                  </c:pt>
                  <c:pt idx="136">
                    <c:v>7</c:v>
                  </c:pt>
                  <c:pt idx="137">
                    <c:v>7</c:v>
                  </c:pt>
                  <c:pt idx="138">
                    <c:v>7</c:v>
                  </c:pt>
                  <c:pt idx="139">
                    <c:v>7</c:v>
                  </c:pt>
                  <c:pt idx="140">
                    <c:v>7</c:v>
                  </c:pt>
                  <c:pt idx="141">
                    <c:v>7</c:v>
                  </c:pt>
                  <c:pt idx="142">
                    <c:v>7</c:v>
                  </c:pt>
                  <c:pt idx="143">
                    <c:v>7</c:v>
                  </c:pt>
                  <c:pt idx="144">
                    <c:v>1</c:v>
                  </c:pt>
                  <c:pt idx="145">
                    <c:v>1</c:v>
                  </c:pt>
                  <c:pt idx="146">
                    <c:v>1</c:v>
                  </c:pt>
                  <c:pt idx="147">
                    <c:v>1</c:v>
                  </c:pt>
                  <c:pt idx="148">
                    <c:v>1</c:v>
                  </c:pt>
                  <c:pt idx="149">
                    <c:v>1</c:v>
                  </c:pt>
                  <c:pt idx="150">
                    <c:v>1</c:v>
                  </c:pt>
                  <c:pt idx="151">
                    <c:v>1</c:v>
                  </c:pt>
                  <c:pt idx="152">
                    <c:v>1</c:v>
                  </c:pt>
                  <c:pt idx="153">
                    <c:v>1</c:v>
                  </c:pt>
                  <c:pt idx="154">
                    <c:v>1</c:v>
                  </c:pt>
                  <c:pt idx="155">
                    <c:v>1</c:v>
                  </c:pt>
                  <c:pt idx="156">
                    <c:v>2</c:v>
                  </c:pt>
                  <c:pt idx="157">
                    <c:v>2</c:v>
                  </c:pt>
                  <c:pt idx="158">
                    <c:v>2</c:v>
                  </c:pt>
                  <c:pt idx="159">
                    <c:v>2</c:v>
                  </c:pt>
                  <c:pt idx="160">
                    <c:v>2</c:v>
                  </c:pt>
                  <c:pt idx="161">
                    <c:v>2</c:v>
                  </c:pt>
                  <c:pt idx="162">
                    <c:v>2</c:v>
                  </c:pt>
                  <c:pt idx="163">
                    <c:v>2</c:v>
                  </c:pt>
                  <c:pt idx="164">
                    <c:v>2</c:v>
                  </c:pt>
                  <c:pt idx="165">
                    <c:v>2</c:v>
                  </c:pt>
                  <c:pt idx="166">
                    <c:v>2</c:v>
                  </c:pt>
                  <c:pt idx="167">
                    <c:v>2</c:v>
                  </c:pt>
                  <c:pt idx="168">
                    <c:v>3</c:v>
                  </c:pt>
                  <c:pt idx="169">
                    <c:v>3</c:v>
                  </c:pt>
                  <c:pt idx="170">
                    <c:v>3</c:v>
                  </c:pt>
                  <c:pt idx="171">
                    <c:v>3</c:v>
                  </c:pt>
                  <c:pt idx="172">
                    <c:v>3</c:v>
                  </c:pt>
                  <c:pt idx="173">
                    <c:v>3</c:v>
                  </c:pt>
                  <c:pt idx="174">
                    <c:v>3</c:v>
                  </c:pt>
                  <c:pt idx="175">
                    <c:v>3</c:v>
                  </c:pt>
                  <c:pt idx="176">
                    <c:v>3</c:v>
                  </c:pt>
                  <c:pt idx="177">
                    <c:v>3</c:v>
                  </c:pt>
                  <c:pt idx="178">
                    <c:v>3</c:v>
                  </c:pt>
                  <c:pt idx="179">
                    <c:v>3</c:v>
                  </c:pt>
                  <c:pt idx="180">
                    <c:v>4</c:v>
                  </c:pt>
                  <c:pt idx="181">
                    <c:v>4</c:v>
                  </c:pt>
                  <c:pt idx="182">
                    <c:v>4</c:v>
                  </c:pt>
                  <c:pt idx="183">
                    <c:v>4</c:v>
                  </c:pt>
                  <c:pt idx="184">
                    <c:v>4</c:v>
                  </c:pt>
                  <c:pt idx="185">
                    <c:v>4</c:v>
                  </c:pt>
                  <c:pt idx="186">
                    <c:v>4</c:v>
                  </c:pt>
                  <c:pt idx="187">
                    <c:v>4</c:v>
                  </c:pt>
                  <c:pt idx="188">
                    <c:v>4</c:v>
                  </c:pt>
                  <c:pt idx="189">
                    <c:v>4</c:v>
                  </c:pt>
                  <c:pt idx="190">
                    <c:v>4</c:v>
                  </c:pt>
                  <c:pt idx="191">
                    <c:v>4</c:v>
                  </c:pt>
                  <c:pt idx="192">
                    <c:v>5</c:v>
                  </c:pt>
                  <c:pt idx="193">
                    <c:v>5</c:v>
                  </c:pt>
                  <c:pt idx="194">
                    <c:v>5</c:v>
                  </c:pt>
                  <c:pt idx="195">
                    <c:v>5</c:v>
                  </c:pt>
                  <c:pt idx="196">
                    <c:v>5</c:v>
                  </c:pt>
                  <c:pt idx="197">
                    <c:v>5</c:v>
                  </c:pt>
                  <c:pt idx="198">
                    <c:v>5</c:v>
                  </c:pt>
                  <c:pt idx="199">
                    <c:v>5</c:v>
                  </c:pt>
                  <c:pt idx="200">
                    <c:v>5</c:v>
                  </c:pt>
                  <c:pt idx="201">
                    <c:v>5</c:v>
                  </c:pt>
                  <c:pt idx="202">
                    <c:v>5</c:v>
                  </c:pt>
                  <c:pt idx="203">
                    <c:v>5</c:v>
                  </c:pt>
                  <c:pt idx="204">
                    <c:v>6</c:v>
                  </c:pt>
                  <c:pt idx="205">
                    <c:v>6</c:v>
                  </c:pt>
                  <c:pt idx="206">
                    <c:v>6</c:v>
                  </c:pt>
                  <c:pt idx="207">
                    <c:v>6</c:v>
                  </c:pt>
                  <c:pt idx="208">
                    <c:v>6</c:v>
                  </c:pt>
                  <c:pt idx="209">
                    <c:v>6</c:v>
                  </c:pt>
                  <c:pt idx="210">
                    <c:v>6</c:v>
                  </c:pt>
                  <c:pt idx="211">
                    <c:v>6</c:v>
                  </c:pt>
                  <c:pt idx="212">
                    <c:v>6</c:v>
                  </c:pt>
                  <c:pt idx="213">
                    <c:v>6</c:v>
                  </c:pt>
                  <c:pt idx="214">
                    <c:v>6</c:v>
                  </c:pt>
                  <c:pt idx="215">
                    <c:v>6</c:v>
                  </c:pt>
                  <c:pt idx="216">
                    <c:v>7</c:v>
                  </c:pt>
                  <c:pt idx="217">
                    <c:v>7</c:v>
                  </c:pt>
                  <c:pt idx="218">
                    <c:v>7</c:v>
                  </c:pt>
                  <c:pt idx="219">
                    <c:v>7</c:v>
                  </c:pt>
                  <c:pt idx="220">
                    <c:v>7</c:v>
                  </c:pt>
                  <c:pt idx="221">
                    <c:v>7</c:v>
                  </c:pt>
                  <c:pt idx="222">
                    <c:v>7</c:v>
                  </c:pt>
                  <c:pt idx="223">
                    <c:v>7</c:v>
                  </c:pt>
                  <c:pt idx="224">
                    <c:v>7</c:v>
                  </c:pt>
                  <c:pt idx="225">
                    <c:v>7</c:v>
                  </c:pt>
                  <c:pt idx="226">
                    <c:v>7</c:v>
                  </c:pt>
                  <c:pt idx="227">
                    <c:v>7</c:v>
                  </c:pt>
                  <c:pt idx="228">
                    <c:v>1</c:v>
                  </c:pt>
                  <c:pt idx="229">
                    <c:v>1</c:v>
                  </c:pt>
                  <c:pt idx="230">
                    <c:v>1</c:v>
                  </c:pt>
                  <c:pt idx="231">
                    <c:v>1</c:v>
                  </c:pt>
                  <c:pt idx="232">
                    <c:v>1</c:v>
                  </c:pt>
                  <c:pt idx="233">
                    <c:v>1</c:v>
                  </c:pt>
                  <c:pt idx="234">
                    <c:v>1</c:v>
                  </c:pt>
                  <c:pt idx="235">
                    <c:v>1</c:v>
                  </c:pt>
                  <c:pt idx="236">
                    <c:v>1</c:v>
                  </c:pt>
                  <c:pt idx="237">
                    <c:v>1</c:v>
                  </c:pt>
                  <c:pt idx="238">
                    <c:v>1</c:v>
                  </c:pt>
                  <c:pt idx="239">
                    <c:v>1</c:v>
                  </c:pt>
                </c:lvl>
              </c:multiLvlStrCache>
            </c:multiLvlStrRef>
          </c:cat>
          <c:val>
            <c:numRef>
              <c:f>工作表1!$H$20:$H$2068</c:f>
              <c:numCache>
                <c:formatCode>General</c:formatCode>
                <c:ptCount val="240"/>
                <c:pt idx="0">
                  <c:v>7</c:v>
                </c:pt>
                <c:pt idx="1">
                  <c:v>12</c:v>
                </c:pt>
                <c:pt idx="2">
                  <c:v>28</c:v>
                </c:pt>
                <c:pt idx="3">
                  <c:v>34</c:v>
                </c:pt>
                <c:pt idx="4">
                  <c:v>30</c:v>
                </c:pt>
                <c:pt idx="5">
                  <c:v>40</c:v>
                </c:pt>
                <c:pt idx="6">
                  <c:v>44</c:v>
                </c:pt>
                <c:pt idx="7">
                  <c:v>52</c:v>
                </c:pt>
                <c:pt idx="8">
                  <c:v>38</c:v>
                </c:pt>
                <c:pt idx="9">
                  <c:v>38</c:v>
                </c:pt>
                <c:pt idx="10">
                  <c:v>42</c:v>
                </c:pt>
                <c:pt idx="11">
                  <c:v>52</c:v>
                </c:pt>
                <c:pt idx="12">
                  <c:v>11</c:v>
                </c:pt>
                <c:pt idx="13">
                  <c:v>15</c:v>
                </c:pt>
                <c:pt idx="14">
                  <c:v>24</c:v>
                </c:pt>
                <c:pt idx="15">
                  <c:v>34</c:v>
                </c:pt>
                <c:pt idx="16">
                  <c:v>28</c:v>
                </c:pt>
                <c:pt idx="17">
                  <c:v>30</c:v>
                </c:pt>
                <c:pt idx="18">
                  <c:v>66</c:v>
                </c:pt>
                <c:pt idx="19">
                  <c:v>58</c:v>
                </c:pt>
                <c:pt idx="20">
                  <c:v>65</c:v>
                </c:pt>
                <c:pt idx="21">
                  <c:v>47</c:v>
                </c:pt>
                <c:pt idx="22">
                  <c:v>55</c:v>
                </c:pt>
                <c:pt idx="23">
                  <c:v>48</c:v>
                </c:pt>
                <c:pt idx="24">
                  <c:v>27</c:v>
                </c:pt>
                <c:pt idx="25">
                  <c:v>31</c:v>
                </c:pt>
                <c:pt idx="26">
                  <c:v>64</c:v>
                </c:pt>
                <c:pt idx="27">
                  <c:v>69</c:v>
                </c:pt>
                <c:pt idx="28">
                  <c:v>78</c:v>
                </c:pt>
                <c:pt idx="29">
                  <c:v>84</c:v>
                </c:pt>
                <c:pt idx="30">
                  <c:v>44</c:v>
                </c:pt>
                <c:pt idx="31">
                  <c:v>42</c:v>
                </c:pt>
                <c:pt idx="32">
                  <c:v>43</c:v>
                </c:pt>
                <c:pt idx="33">
                  <c:v>43</c:v>
                </c:pt>
                <c:pt idx="34">
                  <c:v>43</c:v>
                </c:pt>
                <c:pt idx="35">
                  <c:v>41</c:v>
                </c:pt>
                <c:pt idx="36">
                  <c:v>2</c:v>
                </c:pt>
                <c:pt idx="37">
                  <c:v>7</c:v>
                </c:pt>
                <c:pt idx="38">
                  <c:v>25</c:v>
                </c:pt>
                <c:pt idx="39">
                  <c:v>22</c:v>
                </c:pt>
                <c:pt idx="40">
                  <c:v>37</c:v>
                </c:pt>
                <c:pt idx="41">
                  <c:v>32</c:v>
                </c:pt>
                <c:pt idx="42">
                  <c:v>53</c:v>
                </c:pt>
                <c:pt idx="43">
                  <c:v>45</c:v>
                </c:pt>
                <c:pt idx="44">
                  <c:v>52</c:v>
                </c:pt>
                <c:pt idx="45">
                  <c:v>56</c:v>
                </c:pt>
                <c:pt idx="46">
                  <c:v>50</c:v>
                </c:pt>
                <c:pt idx="47">
                  <c:v>40</c:v>
                </c:pt>
                <c:pt idx="48">
                  <c:v>11</c:v>
                </c:pt>
                <c:pt idx="49">
                  <c:v>12</c:v>
                </c:pt>
                <c:pt idx="50">
                  <c:v>23</c:v>
                </c:pt>
                <c:pt idx="51">
                  <c:v>24</c:v>
                </c:pt>
                <c:pt idx="52">
                  <c:v>38</c:v>
                </c:pt>
                <c:pt idx="53">
                  <c:v>38</c:v>
                </c:pt>
                <c:pt idx="54">
                  <c:v>43</c:v>
                </c:pt>
                <c:pt idx="55">
                  <c:v>62</c:v>
                </c:pt>
                <c:pt idx="56">
                  <c:v>68</c:v>
                </c:pt>
                <c:pt idx="57">
                  <c:v>71</c:v>
                </c:pt>
                <c:pt idx="58">
                  <c:v>83</c:v>
                </c:pt>
                <c:pt idx="59">
                  <c:v>43</c:v>
                </c:pt>
                <c:pt idx="60">
                  <c:v>6</c:v>
                </c:pt>
                <c:pt idx="61">
                  <c:v>16</c:v>
                </c:pt>
                <c:pt idx="62">
                  <c:v>16</c:v>
                </c:pt>
                <c:pt idx="63">
                  <c:v>24</c:v>
                </c:pt>
                <c:pt idx="64">
                  <c:v>31</c:v>
                </c:pt>
                <c:pt idx="65">
                  <c:v>30</c:v>
                </c:pt>
                <c:pt idx="66">
                  <c:v>52</c:v>
                </c:pt>
                <c:pt idx="67">
                  <c:v>56</c:v>
                </c:pt>
                <c:pt idx="68">
                  <c:v>61</c:v>
                </c:pt>
                <c:pt idx="69">
                  <c:v>78</c:v>
                </c:pt>
                <c:pt idx="70">
                  <c:v>57</c:v>
                </c:pt>
                <c:pt idx="71">
                  <c:v>45</c:v>
                </c:pt>
                <c:pt idx="72">
                  <c:v>8</c:v>
                </c:pt>
                <c:pt idx="73">
                  <c:v>8</c:v>
                </c:pt>
                <c:pt idx="74">
                  <c:v>16</c:v>
                </c:pt>
                <c:pt idx="75">
                  <c:v>14</c:v>
                </c:pt>
                <c:pt idx="76">
                  <c:v>19</c:v>
                </c:pt>
                <c:pt idx="77">
                  <c:v>28</c:v>
                </c:pt>
                <c:pt idx="78">
                  <c:v>63</c:v>
                </c:pt>
                <c:pt idx="79">
                  <c:v>54</c:v>
                </c:pt>
                <c:pt idx="80">
                  <c:v>49</c:v>
                </c:pt>
                <c:pt idx="81">
                  <c:v>63</c:v>
                </c:pt>
                <c:pt idx="82">
                  <c:v>60</c:v>
                </c:pt>
                <c:pt idx="83">
                  <c:v>70</c:v>
                </c:pt>
                <c:pt idx="84">
                  <c:v>11</c:v>
                </c:pt>
                <c:pt idx="85">
                  <c:v>23</c:v>
                </c:pt>
                <c:pt idx="86">
                  <c:v>32</c:v>
                </c:pt>
                <c:pt idx="87">
                  <c:v>36</c:v>
                </c:pt>
                <c:pt idx="88">
                  <c:v>37</c:v>
                </c:pt>
                <c:pt idx="89">
                  <c:v>44</c:v>
                </c:pt>
                <c:pt idx="90">
                  <c:v>29</c:v>
                </c:pt>
                <c:pt idx="91">
                  <c:v>47</c:v>
                </c:pt>
                <c:pt idx="92">
                  <c:v>37</c:v>
                </c:pt>
                <c:pt idx="93">
                  <c:v>38</c:v>
                </c:pt>
                <c:pt idx="94">
                  <c:v>53</c:v>
                </c:pt>
                <c:pt idx="95">
                  <c:v>43</c:v>
                </c:pt>
                <c:pt idx="96">
                  <c:v>10</c:v>
                </c:pt>
                <c:pt idx="97">
                  <c:v>15</c:v>
                </c:pt>
                <c:pt idx="98">
                  <c:v>24</c:v>
                </c:pt>
                <c:pt idx="99">
                  <c:v>47</c:v>
                </c:pt>
                <c:pt idx="100">
                  <c:v>46</c:v>
                </c:pt>
                <c:pt idx="101">
                  <c:v>39</c:v>
                </c:pt>
                <c:pt idx="102">
                  <c:v>37</c:v>
                </c:pt>
                <c:pt idx="103">
                  <c:v>43</c:v>
                </c:pt>
                <c:pt idx="104">
                  <c:v>39</c:v>
                </c:pt>
                <c:pt idx="105">
                  <c:v>55</c:v>
                </c:pt>
                <c:pt idx="106">
                  <c:v>48</c:v>
                </c:pt>
                <c:pt idx="107">
                  <c:v>46</c:v>
                </c:pt>
                <c:pt idx="108">
                  <c:v>4</c:v>
                </c:pt>
                <c:pt idx="109">
                  <c:v>7</c:v>
                </c:pt>
                <c:pt idx="110">
                  <c:v>12</c:v>
                </c:pt>
                <c:pt idx="111">
                  <c:v>19</c:v>
                </c:pt>
                <c:pt idx="112">
                  <c:v>24</c:v>
                </c:pt>
                <c:pt idx="113">
                  <c:v>27</c:v>
                </c:pt>
                <c:pt idx="114">
                  <c:v>52</c:v>
                </c:pt>
                <c:pt idx="115">
                  <c:v>60</c:v>
                </c:pt>
                <c:pt idx="116">
                  <c:v>48</c:v>
                </c:pt>
                <c:pt idx="117">
                  <c:v>58</c:v>
                </c:pt>
                <c:pt idx="118">
                  <c:v>46</c:v>
                </c:pt>
                <c:pt idx="119">
                  <c:v>46</c:v>
                </c:pt>
                <c:pt idx="120">
                  <c:v>8</c:v>
                </c:pt>
                <c:pt idx="121">
                  <c:v>11</c:v>
                </c:pt>
                <c:pt idx="122">
                  <c:v>11</c:v>
                </c:pt>
                <c:pt idx="123">
                  <c:v>16</c:v>
                </c:pt>
                <c:pt idx="124">
                  <c:v>31</c:v>
                </c:pt>
                <c:pt idx="125">
                  <c:v>25</c:v>
                </c:pt>
                <c:pt idx="126">
                  <c:v>43</c:v>
                </c:pt>
                <c:pt idx="127">
                  <c:v>39</c:v>
                </c:pt>
                <c:pt idx="128">
                  <c:v>38</c:v>
                </c:pt>
                <c:pt idx="129">
                  <c:v>46</c:v>
                </c:pt>
                <c:pt idx="130">
                  <c:v>41</c:v>
                </c:pt>
                <c:pt idx="131">
                  <c:v>33</c:v>
                </c:pt>
                <c:pt idx="132">
                  <c:v>5</c:v>
                </c:pt>
                <c:pt idx="133">
                  <c:v>6</c:v>
                </c:pt>
                <c:pt idx="134">
                  <c:v>10</c:v>
                </c:pt>
                <c:pt idx="135">
                  <c:v>20</c:v>
                </c:pt>
                <c:pt idx="136">
                  <c:v>24</c:v>
                </c:pt>
                <c:pt idx="137">
                  <c:v>32</c:v>
                </c:pt>
                <c:pt idx="138">
                  <c:v>43</c:v>
                </c:pt>
                <c:pt idx="139">
                  <c:v>38</c:v>
                </c:pt>
                <c:pt idx="140">
                  <c:v>44</c:v>
                </c:pt>
                <c:pt idx="141">
                  <c:v>29</c:v>
                </c:pt>
                <c:pt idx="142">
                  <c:v>38</c:v>
                </c:pt>
                <c:pt idx="143">
                  <c:v>35</c:v>
                </c:pt>
                <c:pt idx="144">
                  <c:v>11</c:v>
                </c:pt>
                <c:pt idx="145">
                  <c:v>11</c:v>
                </c:pt>
                <c:pt idx="146">
                  <c:v>12</c:v>
                </c:pt>
                <c:pt idx="147">
                  <c:v>27</c:v>
                </c:pt>
                <c:pt idx="148">
                  <c:v>38</c:v>
                </c:pt>
                <c:pt idx="149">
                  <c:v>35</c:v>
                </c:pt>
                <c:pt idx="150">
                  <c:v>43</c:v>
                </c:pt>
                <c:pt idx="151">
                  <c:v>34</c:v>
                </c:pt>
                <c:pt idx="152">
                  <c:v>53</c:v>
                </c:pt>
                <c:pt idx="153">
                  <c:v>41</c:v>
                </c:pt>
                <c:pt idx="154">
                  <c:v>39</c:v>
                </c:pt>
                <c:pt idx="155">
                  <c:v>24</c:v>
                </c:pt>
                <c:pt idx="156">
                  <c:v>7</c:v>
                </c:pt>
                <c:pt idx="157">
                  <c:v>23</c:v>
                </c:pt>
                <c:pt idx="158">
                  <c:v>11</c:v>
                </c:pt>
                <c:pt idx="159">
                  <c:v>23</c:v>
                </c:pt>
                <c:pt idx="160">
                  <c:v>37</c:v>
                </c:pt>
                <c:pt idx="161">
                  <c:v>50</c:v>
                </c:pt>
                <c:pt idx="162">
                  <c:v>43</c:v>
                </c:pt>
                <c:pt idx="163">
                  <c:v>52</c:v>
                </c:pt>
                <c:pt idx="164">
                  <c:v>36</c:v>
                </c:pt>
                <c:pt idx="165">
                  <c:v>52</c:v>
                </c:pt>
                <c:pt idx="166">
                  <c:v>41</c:v>
                </c:pt>
                <c:pt idx="167">
                  <c:v>38</c:v>
                </c:pt>
                <c:pt idx="168">
                  <c:v>7</c:v>
                </c:pt>
                <c:pt idx="169">
                  <c:v>11</c:v>
                </c:pt>
                <c:pt idx="170">
                  <c:v>14</c:v>
                </c:pt>
                <c:pt idx="171">
                  <c:v>18</c:v>
                </c:pt>
                <c:pt idx="172">
                  <c:v>25</c:v>
                </c:pt>
                <c:pt idx="173">
                  <c:v>37</c:v>
                </c:pt>
                <c:pt idx="174">
                  <c:v>32</c:v>
                </c:pt>
                <c:pt idx="175">
                  <c:v>40</c:v>
                </c:pt>
                <c:pt idx="176">
                  <c:v>49</c:v>
                </c:pt>
                <c:pt idx="177">
                  <c:v>39</c:v>
                </c:pt>
                <c:pt idx="178">
                  <c:v>40</c:v>
                </c:pt>
                <c:pt idx="179">
                  <c:v>42</c:v>
                </c:pt>
                <c:pt idx="180">
                  <c:v>13</c:v>
                </c:pt>
                <c:pt idx="181">
                  <c:v>14</c:v>
                </c:pt>
                <c:pt idx="182">
                  <c:v>25</c:v>
                </c:pt>
                <c:pt idx="183">
                  <c:v>27</c:v>
                </c:pt>
                <c:pt idx="184">
                  <c:v>38</c:v>
                </c:pt>
                <c:pt idx="185">
                  <c:v>46</c:v>
                </c:pt>
                <c:pt idx="186">
                  <c:v>46</c:v>
                </c:pt>
                <c:pt idx="187">
                  <c:v>38</c:v>
                </c:pt>
                <c:pt idx="188">
                  <c:v>32</c:v>
                </c:pt>
                <c:pt idx="189">
                  <c:v>38</c:v>
                </c:pt>
                <c:pt idx="190">
                  <c:v>44</c:v>
                </c:pt>
                <c:pt idx="191">
                  <c:v>48</c:v>
                </c:pt>
                <c:pt idx="192">
                  <c:v>12</c:v>
                </c:pt>
                <c:pt idx="193">
                  <c:v>18</c:v>
                </c:pt>
                <c:pt idx="194">
                  <c:v>16</c:v>
                </c:pt>
                <c:pt idx="195">
                  <c:v>19</c:v>
                </c:pt>
                <c:pt idx="196">
                  <c:v>25</c:v>
                </c:pt>
                <c:pt idx="197">
                  <c:v>28</c:v>
                </c:pt>
                <c:pt idx="198">
                  <c:v>72</c:v>
                </c:pt>
                <c:pt idx="199">
                  <c:v>63</c:v>
                </c:pt>
                <c:pt idx="200">
                  <c:v>65</c:v>
                </c:pt>
                <c:pt idx="201">
                  <c:v>62</c:v>
                </c:pt>
                <c:pt idx="202">
                  <c:v>67</c:v>
                </c:pt>
                <c:pt idx="203">
                  <c:v>60</c:v>
                </c:pt>
                <c:pt idx="204">
                  <c:v>8</c:v>
                </c:pt>
                <c:pt idx="205">
                  <c:v>15</c:v>
                </c:pt>
                <c:pt idx="206">
                  <c:v>22</c:v>
                </c:pt>
                <c:pt idx="207">
                  <c:v>34</c:v>
                </c:pt>
                <c:pt idx="208">
                  <c:v>48</c:v>
                </c:pt>
                <c:pt idx="209">
                  <c:v>41</c:v>
                </c:pt>
                <c:pt idx="210">
                  <c:v>35</c:v>
                </c:pt>
                <c:pt idx="211">
                  <c:v>57</c:v>
                </c:pt>
                <c:pt idx="212">
                  <c:v>56</c:v>
                </c:pt>
                <c:pt idx="213">
                  <c:v>51</c:v>
                </c:pt>
                <c:pt idx="214">
                  <c:v>61</c:v>
                </c:pt>
                <c:pt idx="215">
                  <c:v>62</c:v>
                </c:pt>
                <c:pt idx="216">
                  <c:v>4</c:v>
                </c:pt>
                <c:pt idx="217">
                  <c:v>6</c:v>
                </c:pt>
                <c:pt idx="218">
                  <c:v>7</c:v>
                </c:pt>
                <c:pt idx="219">
                  <c:v>16</c:v>
                </c:pt>
                <c:pt idx="220">
                  <c:v>26</c:v>
                </c:pt>
                <c:pt idx="221">
                  <c:v>26</c:v>
                </c:pt>
                <c:pt idx="222">
                  <c:v>54</c:v>
                </c:pt>
                <c:pt idx="223">
                  <c:v>63</c:v>
                </c:pt>
                <c:pt idx="224">
                  <c:v>77</c:v>
                </c:pt>
                <c:pt idx="225">
                  <c:v>63</c:v>
                </c:pt>
                <c:pt idx="226">
                  <c:v>64</c:v>
                </c:pt>
                <c:pt idx="227">
                  <c:v>67</c:v>
                </c:pt>
                <c:pt idx="228">
                  <c:v>11</c:v>
                </c:pt>
                <c:pt idx="229">
                  <c:v>14</c:v>
                </c:pt>
                <c:pt idx="230">
                  <c:v>16</c:v>
                </c:pt>
                <c:pt idx="231">
                  <c:v>36</c:v>
                </c:pt>
                <c:pt idx="232">
                  <c:v>41</c:v>
                </c:pt>
                <c:pt idx="233">
                  <c:v>53</c:v>
                </c:pt>
                <c:pt idx="234">
                  <c:v>43</c:v>
                </c:pt>
                <c:pt idx="235">
                  <c:v>44</c:v>
                </c:pt>
                <c:pt idx="236">
                  <c:v>33</c:v>
                </c:pt>
                <c:pt idx="237">
                  <c:v>59</c:v>
                </c:pt>
                <c:pt idx="238">
                  <c:v>52</c:v>
                </c:pt>
                <c:pt idx="239">
                  <c:v>41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00930624"/>
        <c:axId val="200931184"/>
      </c:lineChart>
      <c:catAx>
        <c:axId val="2009306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200931184"/>
        <c:crosses val="autoZero"/>
        <c:auto val="1"/>
        <c:lblAlgn val="ctr"/>
        <c:lblOffset val="100"/>
        <c:noMultiLvlLbl val="0"/>
      </c:catAx>
      <c:valAx>
        <c:axId val="2009311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2009306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TW" dirty="0" smtClean="0"/>
              <a:t>testing(</a:t>
            </a:r>
            <a:r>
              <a:rPr lang="en-US" altLang="zh-TW" dirty="0" err="1" smtClean="0"/>
              <a:t>tollgate_id</a:t>
            </a:r>
            <a:r>
              <a:rPr lang="en-US" altLang="zh-TW" dirty="0" smtClean="0"/>
              <a:t> 1, direction 0) 10/25~10/31</a:t>
            </a:r>
            <a:endParaRPr lang="en-US" altLang="zh-TW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multiLvlStrRef>
              <c:f>'test6_02(原始檔)'!$B$2:$C$85</c:f>
              <c:multiLvlStrCache>
                <c:ptCount val="84"/>
                <c:lvl>
                  <c:pt idx="0">
                    <c:v>6</c:v>
                  </c:pt>
                  <c:pt idx="1">
                    <c:v>6</c:v>
                  </c:pt>
                  <c:pt idx="2">
                    <c:v>6</c:v>
                  </c:pt>
                  <c:pt idx="3">
                    <c:v>7</c:v>
                  </c:pt>
                  <c:pt idx="4">
                    <c:v>7</c:v>
                  </c:pt>
                  <c:pt idx="5">
                    <c:v>7</c:v>
                  </c:pt>
                  <c:pt idx="6">
                    <c:v>15</c:v>
                  </c:pt>
                  <c:pt idx="7">
                    <c:v>15</c:v>
                  </c:pt>
                  <c:pt idx="8">
                    <c:v>15</c:v>
                  </c:pt>
                  <c:pt idx="9">
                    <c:v>16</c:v>
                  </c:pt>
                  <c:pt idx="10">
                    <c:v>16</c:v>
                  </c:pt>
                  <c:pt idx="11">
                    <c:v>16</c:v>
                  </c:pt>
                  <c:pt idx="12">
                    <c:v>6</c:v>
                  </c:pt>
                  <c:pt idx="13">
                    <c:v>6</c:v>
                  </c:pt>
                  <c:pt idx="14">
                    <c:v>6</c:v>
                  </c:pt>
                  <c:pt idx="15">
                    <c:v>7</c:v>
                  </c:pt>
                  <c:pt idx="16">
                    <c:v>7</c:v>
                  </c:pt>
                  <c:pt idx="17">
                    <c:v>7</c:v>
                  </c:pt>
                  <c:pt idx="18">
                    <c:v>15</c:v>
                  </c:pt>
                  <c:pt idx="19">
                    <c:v>15</c:v>
                  </c:pt>
                  <c:pt idx="20">
                    <c:v>15</c:v>
                  </c:pt>
                  <c:pt idx="21">
                    <c:v>16</c:v>
                  </c:pt>
                  <c:pt idx="22">
                    <c:v>16</c:v>
                  </c:pt>
                  <c:pt idx="23">
                    <c:v>16</c:v>
                  </c:pt>
                  <c:pt idx="24">
                    <c:v>6</c:v>
                  </c:pt>
                  <c:pt idx="25">
                    <c:v>6</c:v>
                  </c:pt>
                  <c:pt idx="26">
                    <c:v>6</c:v>
                  </c:pt>
                  <c:pt idx="27">
                    <c:v>7</c:v>
                  </c:pt>
                  <c:pt idx="28">
                    <c:v>7</c:v>
                  </c:pt>
                  <c:pt idx="29">
                    <c:v>7</c:v>
                  </c:pt>
                  <c:pt idx="30">
                    <c:v>15</c:v>
                  </c:pt>
                  <c:pt idx="31">
                    <c:v>15</c:v>
                  </c:pt>
                  <c:pt idx="32">
                    <c:v>15</c:v>
                  </c:pt>
                  <c:pt idx="33">
                    <c:v>16</c:v>
                  </c:pt>
                  <c:pt idx="34">
                    <c:v>16</c:v>
                  </c:pt>
                  <c:pt idx="35">
                    <c:v>16</c:v>
                  </c:pt>
                  <c:pt idx="36">
                    <c:v>6</c:v>
                  </c:pt>
                  <c:pt idx="37">
                    <c:v>6</c:v>
                  </c:pt>
                  <c:pt idx="38">
                    <c:v>6</c:v>
                  </c:pt>
                  <c:pt idx="39">
                    <c:v>7</c:v>
                  </c:pt>
                  <c:pt idx="40">
                    <c:v>7</c:v>
                  </c:pt>
                  <c:pt idx="41">
                    <c:v>7</c:v>
                  </c:pt>
                  <c:pt idx="42">
                    <c:v>15</c:v>
                  </c:pt>
                  <c:pt idx="43">
                    <c:v>15</c:v>
                  </c:pt>
                  <c:pt idx="44">
                    <c:v>15</c:v>
                  </c:pt>
                  <c:pt idx="45">
                    <c:v>16</c:v>
                  </c:pt>
                  <c:pt idx="46">
                    <c:v>16</c:v>
                  </c:pt>
                  <c:pt idx="47">
                    <c:v>16</c:v>
                  </c:pt>
                  <c:pt idx="48">
                    <c:v>6</c:v>
                  </c:pt>
                  <c:pt idx="49">
                    <c:v>6</c:v>
                  </c:pt>
                  <c:pt idx="50">
                    <c:v>6</c:v>
                  </c:pt>
                  <c:pt idx="51">
                    <c:v>7</c:v>
                  </c:pt>
                  <c:pt idx="52">
                    <c:v>7</c:v>
                  </c:pt>
                  <c:pt idx="53">
                    <c:v>7</c:v>
                  </c:pt>
                  <c:pt idx="54">
                    <c:v>15</c:v>
                  </c:pt>
                  <c:pt idx="55">
                    <c:v>15</c:v>
                  </c:pt>
                  <c:pt idx="56">
                    <c:v>15</c:v>
                  </c:pt>
                  <c:pt idx="57">
                    <c:v>16</c:v>
                  </c:pt>
                  <c:pt idx="58">
                    <c:v>16</c:v>
                  </c:pt>
                  <c:pt idx="59">
                    <c:v>16</c:v>
                  </c:pt>
                  <c:pt idx="60">
                    <c:v>6</c:v>
                  </c:pt>
                  <c:pt idx="61">
                    <c:v>6</c:v>
                  </c:pt>
                  <c:pt idx="62">
                    <c:v>6</c:v>
                  </c:pt>
                  <c:pt idx="63">
                    <c:v>7</c:v>
                  </c:pt>
                  <c:pt idx="64">
                    <c:v>7</c:v>
                  </c:pt>
                  <c:pt idx="65">
                    <c:v>7</c:v>
                  </c:pt>
                  <c:pt idx="66">
                    <c:v>15</c:v>
                  </c:pt>
                  <c:pt idx="67">
                    <c:v>15</c:v>
                  </c:pt>
                  <c:pt idx="68">
                    <c:v>15</c:v>
                  </c:pt>
                  <c:pt idx="69">
                    <c:v>16</c:v>
                  </c:pt>
                  <c:pt idx="70">
                    <c:v>16</c:v>
                  </c:pt>
                  <c:pt idx="71">
                    <c:v>16</c:v>
                  </c:pt>
                  <c:pt idx="72">
                    <c:v>6</c:v>
                  </c:pt>
                  <c:pt idx="73">
                    <c:v>6</c:v>
                  </c:pt>
                  <c:pt idx="74">
                    <c:v>6</c:v>
                  </c:pt>
                  <c:pt idx="75">
                    <c:v>7</c:v>
                  </c:pt>
                  <c:pt idx="76">
                    <c:v>7</c:v>
                  </c:pt>
                  <c:pt idx="77">
                    <c:v>7</c:v>
                  </c:pt>
                  <c:pt idx="78">
                    <c:v>15</c:v>
                  </c:pt>
                  <c:pt idx="79">
                    <c:v>15</c:v>
                  </c:pt>
                  <c:pt idx="80">
                    <c:v>15</c:v>
                  </c:pt>
                  <c:pt idx="81">
                    <c:v>16</c:v>
                  </c:pt>
                  <c:pt idx="82">
                    <c:v>16</c:v>
                  </c:pt>
                  <c:pt idx="83">
                    <c:v>16</c:v>
                  </c:pt>
                </c:lvl>
                <c:lvl>
                  <c:pt idx="0">
                    <c:v>2</c:v>
                  </c:pt>
                  <c:pt idx="1">
                    <c:v>2</c:v>
                  </c:pt>
                  <c:pt idx="2">
                    <c:v>2</c:v>
                  </c:pt>
                  <c:pt idx="3">
                    <c:v>2</c:v>
                  </c:pt>
                  <c:pt idx="4">
                    <c:v>2</c:v>
                  </c:pt>
                  <c:pt idx="5">
                    <c:v>2</c:v>
                  </c:pt>
                  <c:pt idx="6">
                    <c:v>2</c:v>
                  </c:pt>
                  <c:pt idx="7">
                    <c:v>2</c:v>
                  </c:pt>
                  <c:pt idx="8">
                    <c:v>2</c:v>
                  </c:pt>
                  <c:pt idx="9">
                    <c:v>2</c:v>
                  </c:pt>
                  <c:pt idx="10">
                    <c:v>2</c:v>
                  </c:pt>
                  <c:pt idx="11">
                    <c:v>2</c:v>
                  </c:pt>
                  <c:pt idx="12">
                    <c:v>3</c:v>
                  </c:pt>
                  <c:pt idx="13">
                    <c:v>3</c:v>
                  </c:pt>
                  <c:pt idx="14">
                    <c:v>3</c:v>
                  </c:pt>
                  <c:pt idx="15">
                    <c:v>3</c:v>
                  </c:pt>
                  <c:pt idx="16">
                    <c:v>3</c:v>
                  </c:pt>
                  <c:pt idx="17">
                    <c:v>3</c:v>
                  </c:pt>
                  <c:pt idx="18">
                    <c:v>3</c:v>
                  </c:pt>
                  <c:pt idx="19">
                    <c:v>3</c:v>
                  </c:pt>
                  <c:pt idx="20">
                    <c:v>3</c:v>
                  </c:pt>
                  <c:pt idx="21">
                    <c:v>3</c:v>
                  </c:pt>
                  <c:pt idx="22">
                    <c:v>3</c:v>
                  </c:pt>
                  <c:pt idx="23">
                    <c:v>3</c:v>
                  </c:pt>
                  <c:pt idx="24">
                    <c:v>4</c:v>
                  </c:pt>
                  <c:pt idx="25">
                    <c:v>4</c:v>
                  </c:pt>
                  <c:pt idx="26">
                    <c:v>4</c:v>
                  </c:pt>
                  <c:pt idx="27">
                    <c:v>4</c:v>
                  </c:pt>
                  <c:pt idx="28">
                    <c:v>4</c:v>
                  </c:pt>
                  <c:pt idx="29">
                    <c:v>4</c:v>
                  </c:pt>
                  <c:pt idx="30">
                    <c:v>4</c:v>
                  </c:pt>
                  <c:pt idx="31">
                    <c:v>4</c:v>
                  </c:pt>
                  <c:pt idx="32">
                    <c:v>4</c:v>
                  </c:pt>
                  <c:pt idx="33">
                    <c:v>4</c:v>
                  </c:pt>
                  <c:pt idx="34">
                    <c:v>4</c:v>
                  </c:pt>
                  <c:pt idx="35">
                    <c:v>4</c:v>
                  </c:pt>
                  <c:pt idx="36">
                    <c:v>5</c:v>
                  </c:pt>
                  <c:pt idx="37">
                    <c:v>5</c:v>
                  </c:pt>
                  <c:pt idx="38">
                    <c:v>5</c:v>
                  </c:pt>
                  <c:pt idx="39">
                    <c:v>5</c:v>
                  </c:pt>
                  <c:pt idx="40">
                    <c:v>5</c:v>
                  </c:pt>
                  <c:pt idx="41">
                    <c:v>5</c:v>
                  </c:pt>
                  <c:pt idx="42">
                    <c:v>5</c:v>
                  </c:pt>
                  <c:pt idx="43">
                    <c:v>5</c:v>
                  </c:pt>
                  <c:pt idx="44">
                    <c:v>5</c:v>
                  </c:pt>
                  <c:pt idx="45">
                    <c:v>5</c:v>
                  </c:pt>
                  <c:pt idx="46">
                    <c:v>5</c:v>
                  </c:pt>
                  <c:pt idx="47">
                    <c:v>5</c:v>
                  </c:pt>
                  <c:pt idx="48">
                    <c:v>6</c:v>
                  </c:pt>
                  <c:pt idx="49">
                    <c:v>6</c:v>
                  </c:pt>
                  <c:pt idx="50">
                    <c:v>6</c:v>
                  </c:pt>
                  <c:pt idx="51">
                    <c:v>6</c:v>
                  </c:pt>
                  <c:pt idx="52">
                    <c:v>6</c:v>
                  </c:pt>
                  <c:pt idx="53">
                    <c:v>6</c:v>
                  </c:pt>
                  <c:pt idx="54">
                    <c:v>6</c:v>
                  </c:pt>
                  <c:pt idx="55">
                    <c:v>6</c:v>
                  </c:pt>
                  <c:pt idx="56">
                    <c:v>6</c:v>
                  </c:pt>
                  <c:pt idx="57">
                    <c:v>6</c:v>
                  </c:pt>
                  <c:pt idx="58">
                    <c:v>6</c:v>
                  </c:pt>
                  <c:pt idx="59">
                    <c:v>6</c:v>
                  </c:pt>
                  <c:pt idx="60">
                    <c:v>7</c:v>
                  </c:pt>
                  <c:pt idx="61">
                    <c:v>7</c:v>
                  </c:pt>
                  <c:pt idx="62">
                    <c:v>7</c:v>
                  </c:pt>
                  <c:pt idx="63">
                    <c:v>7</c:v>
                  </c:pt>
                  <c:pt idx="64">
                    <c:v>7</c:v>
                  </c:pt>
                  <c:pt idx="65">
                    <c:v>7</c:v>
                  </c:pt>
                  <c:pt idx="66">
                    <c:v>7</c:v>
                  </c:pt>
                  <c:pt idx="67">
                    <c:v>7</c:v>
                  </c:pt>
                  <c:pt idx="68">
                    <c:v>7</c:v>
                  </c:pt>
                  <c:pt idx="69">
                    <c:v>7</c:v>
                  </c:pt>
                  <c:pt idx="70">
                    <c:v>7</c:v>
                  </c:pt>
                  <c:pt idx="71">
                    <c:v>7</c:v>
                  </c:pt>
                  <c:pt idx="72">
                    <c:v>1</c:v>
                  </c:pt>
                  <c:pt idx="73">
                    <c:v>1</c:v>
                  </c:pt>
                  <c:pt idx="74">
                    <c:v>1</c:v>
                  </c:pt>
                  <c:pt idx="75">
                    <c:v>1</c:v>
                  </c:pt>
                  <c:pt idx="76">
                    <c:v>1</c:v>
                  </c:pt>
                  <c:pt idx="77">
                    <c:v>1</c:v>
                  </c:pt>
                  <c:pt idx="78">
                    <c:v>1</c:v>
                  </c:pt>
                  <c:pt idx="79">
                    <c:v>1</c:v>
                  </c:pt>
                  <c:pt idx="80">
                    <c:v>1</c:v>
                  </c:pt>
                  <c:pt idx="81">
                    <c:v>1</c:v>
                  </c:pt>
                  <c:pt idx="82">
                    <c:v>1</c:v>
                  </c:pt>
                  <c:pt idx="83">
                    <c:v>1</c:v>
                  </c:pt>
                </c:lvl>
              </c:multiLvlStrCache>
            </c:multiLvlStrRef>
          </c:cat>
          <c:val>
            <c:numRef>
              <c:f>'test6_02(原始檔)'!$I$2:$I$85</c:f>
              <c:numCache>
                <c:formatCode>General</c:formatCode>
                <c:ptCount val="84"/>
                <c:pt idx="0">
                  <c:v>4</c:v>
                </c:pt>
                <c:pt idx="1">
                  <c:v>13</c:v>
                </c:pt>
                <c:pt idx="2">
                  <c:v>20</c:v>
                </c:pt>
                <c:pt idx="3">
                  <c:v>21</c:v>
                </c:pt>
                <c:pt idx="4">
                  <c:v>34</c:v>
                </c:pt>
                <c:pt idx="5">
                  <c:v>42</c:v>
                </c:pt>
                <c:pt idx="6">
                  <c:v>47</c:v>
                </c:pt>
                <c:pt idx="7">
                  <c:v>43</c:v>
                </c:pt>
                <c:pt idx="8">
                  <c:v>38</c:v>
                </c:pt>
                <c:pt idx="9">
                  <c:v>49</c:v>
                </c:pt>
                <c:pt idx="10">
                  <c:v>38</c:v>
                </c:pt>
                <c:pt idx="11">
                  <c:v>49</c:v>
                </c:pt>
                <c:pt idx="12">
                  <c:v>8</c:v>
                </c:pt>
                <c:pt idx="13">
                  <c:v>7</c:v>
                </c:pt>
                <c:pt idx="14">
                  <c:v>17</c:v>
                </c:pt>
                <c:pt idx="15">
                  <c:v>24</c:v>
                </c:pt>
                <c:pt idx="16">
                  <c:v>27</c:v>
                </c:pt>
                <c:pt idx="17">
                  <c:v>40</c:v>
                </c:pt>
                <c:pt idx="18">
                  <c:v>35</c:v>
                </c:pt>
                <c:pt idx="19">
                  <c:v>33</c:v>
                </c:pt>
                <c:pt idx="20">
                  <c:v>42</c:v>
                </c:pt>
                <c:pt idx="21">
                  <c:v>43</c:v>
                </c:pt>
                <c:pt idx="22">
                  <c:v>41</c:v>
                </c:pt>
                <c:pt idx="23">
                  <c:v>44</c:v>
                </c:pt>
                <c:pt idx="24">
                  <c:v>10</c:v>
                </c:pt>
                <c:pt idx="25">
                  <c:v>11</c:v>
                </c:pt>
                <c:pt idx="26">
                  <c:v>18</c:v>
                </c:pt>
                <c:pt idx="27">
                  <c:v>15</c:v>
                </c:pt>
                <c:pt idx="28">
                  <c:v>30</c:v>
                </c:pt>
                <c:pt idx="29">
                  <c:v>40</c:v>
                </c:pt>
                <c:pt idx="30">
                  <c:v>37</c:v>
                </c:pt>
                <c:pt idx="31">
                  <c:v>32</c:v>
                </c:pt>
                <c:pt idx="32">
                  <c:v>44</c:v>
                </c:pt>
                <c:pt idx="33">
                  <c:v>44</c:v>
                </c:pt>
                <c:pt idx="34">
                  <c:v>39</c:v>
                </c:pt>
                <c:pt idx="35">
                  <c:v>39</c:v>
                </c:pt>
                <c:pt idx="36">
                  <c:v>5</c:v>
                </c:pt>
                <c:pt idx="37">
                  <c:v>18</c:v>
                </c:pt>
                <c:pt idx="38">
                  <c:v>12</c:v>
                </c:pt>
                <c:pt idx="39">
                  <c:v>22</c:v>
                </c:pt>
                <c:pt idx="40">
                  <c:v>30</c:v>
                </c:pt>
                <c:pt idx="41">
                  <c:v>42</c:v>
                </c:pt>
                <c:pt idx="42">
                  <c:v>58</c:v>
                </c:pt>
                <c:pt idx="43">
                  <c:v>46</c:v>
                </c:pt>
                <c:pt idx="44">
                  <c:v>53</c:v>
                </c:pt>
                <c:pt idx="45">
                  <c:v>74</c:v>
                </c:pt>
                <c:pt idx="46">
                  <c:v>64</c:v>
                </c:pt>
                <c:pt idx="47">
                  <c:v>56</c:v>
                </c:pt>
                <c:pt idx="48">
                  <c:v>9</c:v>
                </c:pt>
                <c:pt idx="49">
                  <c:v>16</c:v>
                </c:pt>
                <c:pt idx="50">
                  <c:v>10</c:v>
                </c:pt>
                <c:pt idx="51">
                  <c:v>20</c:v>
                </c:pt>
                <c:pt idx="52">
                  <c:v>33</c:v>
                </c:pt>
                <c:pt idx="53">
                  <c:v>22</c:v>
                </c:pt>
                <c:pt idx="54">
                  <c:v>54</c:v>
                </c:pt>
                <c:pt idx="55">
                  <c:v>40</c:v>
                </c:pt>
                <c:pt idx="56">
                  <c:v>48</c:v>
                </c:pt>
                <c:pt idx="57">
                  <c:v>46</c:v>
                </c:pt>
                <c:pt idx="58">
                  <c:v>58</c:v>
                </c:pt>
                <c:pt idx="59">
                  <c:v>44</c:v>
                </c:pt>
                <c:pt idx="60">
                  <c:v>8</c:v>
                </c:pt>
                <c:pt idx="61">
                  <c:v>17</c:v>
                </c:pt>
                <c:pt idx="62">
                  <c:v>23</c:v>
                </c:pt>
                <c:pt idx="63">
                  <c:v>44</c:v>
                </c:pt>
                <c:pt idx="64">
                  <c:v>37</c:v>
                </c:pt>
                <c:pt idx="65">
                  <c:v>67</c:v>
                </c:pt>
                <c:pt idx="66">
                  <c:v>114</c:v>
                </c:pt>
                <c:pt idx="67">
                  <c:v>125</c:v>
                </c:pt>
                <c:pt idx="68">
                  <c:v>137</c:v>
                </c:pt>
                <c:pt idx="69">
                  <c:v>111</c:v>
                </c:pt>
                <c:pt idx="70">
                  <c:v>102</c:v>
                </c:pt>
                <c:pt idx="71">
                  <c:v>106</c:v>
                </c:pt>
                <c:pt idx="72">
                  <c:v>23</c:v>
                </c:pt>
                <c:pt idx="73">
                  <c:v>47</c:v>
                </c:pt>
                <c:pt idx="74">
                  <c:v>54</c:v>
                </c:pt>
                <c:pt idx="75">
                  <c:v>89</c:v>
                </c:pt>
                <c:pt idx="76">
                  <c:v>91</c:v>
                </c:pt>
                <c:pt idx="77">
                  <c:v>102</c:v>
                </c:pt>
                <c:pt idx="78">
                  <c:v>85</c:v>
                </c:pt>
                <c:pt idx="79">
                  <c:v>83</c:v>
                </c:pt>
                <c:pt idx="80">
                  <c:v>81</c:v>
                </c:pt>
                <c:pt idx="81">
                  <c:v>73</c:v>
                </c:pt>
                <c:pt idx="82">
                  <c:v>80</c:v>
                </c:pt>
                <c:pt idx="83">
                  <c:v>81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00933984"/>
        <c:axId val="200934544"/>
      </c:lineChart>
      <c:catAx>
        <c:axId val="2009339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200934544"/>
        <c:crosses val="autoZero"/>
        <c:auto val="1"/>
        <c:lblAlgn val="ctr"/>
        <c:lblOffset val="100"/>
        <c:noMultiLvlLbl val="0"/>
      </c:catAx>
      <c:valAx>
        <c:axId val="2009345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20093398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TW" sz="1400" b="0" i="0" baseline="0" dirty="0" smtClean="0">
                <a:effectLst/>
              </a:rPr>
              <a:t>testing(</a:t>
            </a:r>
            <a:r>
              <a:rPr lang="en-US" altLang="zh-TW" sz="1400" b="0" i="0" baseline="0" dirty="0" err="1" smtClean="0">
                <a:effectLst/>
              </a:rPr>
              <a:t>tollgate_id</a:t>
            </a:r>
            <a:r>
              <a:rPr lang="en-US" altLang="zh-TW" sz="1400" b="0" i="0" baseline="0" dirty="0" smtClean="0">
                <a:effectLst/>
              </a:rPr>
              <a:t> 1, direction 0) 9/19~10/24</a:t>
            </a:r>
            <a:endParaRPr lang="zh-TW" altLang="zh-TW" sz="1400" dirty="0">
              <a:effectLst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multiLvlStrRef>
              <c:f>'1_0training'!$B$20:$C$2572</c:f>
              <c:multiLvlStrCache>
                <c:ptCount val="432"/>
                <c:lvl>
                  <c:pt idx="0">
                    <c:v>6</c:v>
                  </c:pt>
                  <c:pt idx="1">
                    <c:v>6</c:v>
                  </c:pt>
                  <c:pt idx="2">
                    <c:v>6</c:v>
                  </c:pt>
                  <c:pt idx="3">
                    <c:v>7</c:v>
                  </c:pt>
                  <c:pt idx="4">
                    <c:v>7</c:v>
                  </c:pt>
                  <c:pt idx="5">
                    <c:v>7</c:v>
                  </c:pt>
                  <c:pt idx="6">
                    <c:v>15</c:v>
                  </c:pt>
                  <c:pt idx="7">
                    <c:v>15</c:v>
                  </c:pt>
                  <c:pt idx="8">
                    <c:v>15</c:v>
                  </c:pt>
                  <c:pt idx="9">
                    <c:v>16</c:v>
                  </c:pt>
                  <c:pt idx="10">
                    <c:v>16</c:v>
                  </c:pt>
                  <c:pt idx="11">
                    <c:v>16</c:v>
                  </c:pt>
                  <c:pt idx="12">
                    <c:v>6</c:v>
                  </c:pt>
                  <c:pt idx="13">
                    <c:v>6</c:v>
                  </c:pt>
                  <c:pt idx="14">
                    <c:v>6</c:v>
                  </c:pt>
                  <c:pt idx="15">
                    <c:v>7</c:v>
                  </c:pt>
                  <c:pt idx="16">
                    <c:v>7</c:v>
                  </c:pt>
                  <c:pt idx="17">
                    <c:v>7</c:v>
                  </c:pt>
                  <c:pt idx="18">
                    <c:v>15</c:v>
                  </c:pt>
                  <c:pt idx="19">
                    <c:v>15</c:v>
                  </c:pt>
                  <c:pt idx="20">
                    <c:v>15</c:v>
                  </c:pt>
                  <c:pt idx="21">
                    <c:v>16</c:v>
                  </c:pt>
                  <c:pt idx="22">
                    <c:v>16</c:v>
                  </c:pt>
                  <c:pt idx="23">
                    <c:v>16</c:v>
                  </c:pt>
                  <c:pt idx="24">
                    <c:v>6</c:v>
                  </c:pt>
                  <c:pt idx="25">
                    <c:v>6</c:v>
                  </c:pt>
                  <c:pt idx="26">
                    <c:v>6</c:v>
                  </c:pt>
                  <c:pt idx="27">
                    <c:v>7</c:v>
                  </c:pt>
                  <c:pt idx="28">
                    <c:v>7</c:v>
                  </c:pt>
                  <c:pt idx="29">
                    <c:v>7</c:v>
                  </c:pt>
                  <c:pt idx="30">
                    <c:v>15</c:v>
                  </c:pt>
                  <c:pt idx="31">
                    <c:v>15</c:v>
                  </c:pt>
                  <c:pt idx="32">
                    <c:v>15</c:v>
                  </c:pt>
                  <c:pt idx="33">
                    <c:v>16</c:v>
                  </c:pt>
                  <c:pt idx="34">
                    <c:v>16</c:v>
                  </c:pt>
                  <c:pt idx="35">
                    <c:v>16</c:v>
                  </c:pt>
                  <c:pt idx="36">
                    <c:v>6</c:v>
                  </c:pt>
                  <c:pt idx="37">
                    <c:v>6</c:v>
                  </c:pt>
                  <c:pt idx="38">
                    <c:v>6</c:v>
                  </c:pt>
                  <c:pt idx="39">
                    <c:v>7</c:v>
                  </c:pt>
                  <c:pt idx="40">
                    <c:v>7</c:v>
                  </c:pt>
                  <c:pt idx="41">
                    <c:v>7</c:v>
                  </c:pt>
                  <c:pt idx="42">
                    <c:v>15</c:v>
                  </c:pt>
                  <c:pt idx="43">
                    <c:v>15</c:v>
                  </c:pt>
                  <c:pt idx="44">
                    <c:v>15</c:v>
                  </c:pt>
                  <c:pt idx="45">
                    <c:v>16</c:v>
                  </c:pt>
                  <c:pt idx="46">
                    <c:v>16</c:v>
                  </c:pt>
                  <c:pt idx="47">
                    <c:v>16</c:v>
                  </c:pt>
                  <c:pt idx="48">
                    <c:v>6</c:v>
                  </c:pt>
                  <c:pt idx="49">
                    <c:v>6</c:v>
                  </c:pt>
                  <c:pt idx="50">
                    <c:v>6</c:v>
                  </c:pt>
                  <c:pt idx="51">
                    <c:v>7</c:v>
                  </c:pt>
                  <c:pt idx="52">
                    <c:v>7</c:v>
                  </c:pt>
                  <c:pt idx="53">
                    <c:v>7</c:v>
                  </c:pt>
                  <c:pt idx="54">
                    <c:v>15</c:v>
                  </c:pt>
                  <c:pt idx="55">
                    <c:v>15</c:v>
                  </c:pt>
                  <c:pt idx="56">
                    <c:v>15</c:v>
                  </c:pt>
                  <c:pt idx="57">
                    <c:v>16</c:v>
                  </c:pt>
                  <c:pt idx="58">
                    <c:v>16</c:v>
                  </c:pt>
                  <c:pt idx="59">
                    <c:v>16</c:v>
                  </c:pt>
                  <c:pt idx="60">
                    <c:v>6</c:v>
                  </c:pt>
                  <c:pt idx="61">
                    <c:v>6</c:v>
                  </c:pt>
                  <c:pt idx="62">
                    <c:v>6</c:v>
                  </c:pt>
                  <c:pt idx="63">
                    <c:v>7</c:v>
                  </c:pt>
                  <c:pt idx="64">
                    <c:v>7</c:v>
                  </c:pt>
                  <c:pt idx="65">
                    <c:v>7</c:v>
                  </c:pt>
                  <c:pt idx="66">
                    <c:v>15</c:v>
                  </c:pt>
                  <c:pt idx="67">
                    <c:v>15</c:v>
                  </c:pt>
                  <c:pt idx="68">
                    <c:v>15</c:v>
                  </c:pt>
                  <c:pt idx="69">
                    <c:v>16</c:v>
                  </c:pt>
                  <c:pt idx="70">
                    <c:v>16</c:v>
                  </c:pt>
                  <c:pt idx="71">
                    <c:v>16</c:v>
                  </c:pt>
                  <c:pt idx="72">
                    <c:v>6</c:v>
                  </c:pt>
                  <c:pt idx="73">
                    <c:v>6</c:v>
                  </c:pt>
                  <c:pt idx="74">
                    <c:v>6</c:v>
                  </c:pt>
                  <c:pt idx="75">
                    <c:v>7</c:v>
                  </c:pt>
                  <c:pt idx="76">
                    <c:v>7</c:v>
                  </c:pt>
                  <c:pt idx="77">
                    <c:v>7</c:v>
                  </c:pt>
                  <c:pt idx="78">
                    <c:v>15</c:v>
                  </c:pt>
                  <c:pt idx="79">
                    <c:v>15</c:v>
                  </c:pt>
                  <c:pt idx="80">
                    <c:v>15</c:v>
                  </c:pt>
                  <c:pt idx="81">
                    <c:v>16</c:v>
                  </c:pt>
                  <c:pt idx="82">
                    <c:v>16</c:v>
                  </c:pt>
                  <c:pt idx="83">
                    <c:v>16</c:v>
                  </c:pt>
                  <c:pt idx="84">
                    <c:v>6</c:v>
                  </c:pt>
                  <c:pt idx="85">
                    <c:v>6</c:v>
                  </c:pt>
                  <c:pt idx="86">
                    <c:v>6</c:v>
                  </c:pt>
                  <c:pt idx="87">
                    <c:v>7</c:v>
                  </c:pt>
                  <c:pt idx="88">
                    <c:v>7</c:v>
                  </c:pt>
                  <c:pt idx="89">
                    <c:v>7</c:v>
                  </c:pt>
                  <c:pt idx="90">
                    <c:v>15</c:v>
                  </c:pt>
                  <c:pt idx="91">
                    <c:v>15</c:v>
                  </c:pt>
                  <c:pt idx="92">
                    <c:v>15</c:v>
                  </c:pt>
                  <c:pt idx="93">
                    <c:v>16</c:v>
                  </c:pt>
                  <c:pt idx="94">
                    <c:v>16</c:v>
                  </c:pt>
                  <c:pt idx="95">
                    <c:v>16</c:v>
                  </c:pt>
                  <c:pt idx="96">
                    <c:v>6</c:v>
                  </c:pt>
                  <c:pt idx="97">
                    <c:v>6</c:v>
                  </c:pt>
                  <c:pt idx="98">
                    <c:v>6</c:v>
                  </c:pt>
                  <c:pt idx="99">
                    <c:v>7</c:v>
                  </c:pt>
                  <c:pt idx="100">
                    <c:v>7</c:v>
                  </c:pt>
                  <c:pt idx="101">
                    <c:v>7</c:v>
                  </c:pt>
                  <c:pt idx="102">
                    <c:v>15</c:v>
                  </c:pt>
                  <c:pt idx="103">
                    <c:v>15</c:v>
                  </c:pt>
                  <c:pt idx="104">
                    <c:v>15</c:v>
                  </c:pt>
                  <c:pt idx="105">
                    <c:v>16</c:v>
                  </c:pt>
                  <c:pt idx="106">
                    <c:v>16</c:v>
                  </c:pt>
                  <c:pt idx="107">
                    <c:v>16</c:v>
                  </c:pt>
                  <c:pt idx="108">
                    <c:v>6</c:v>
                  </c:pt>
                  <c:pt idx="109">
                    <c:v>6</c:v>
                  </c:pt>
                  <c:pt idx="110">
                    <c:v>6</c:v>
                  </c:pt>
                  <c:pt idx="111">
                    <c:v>7</c:v>
                  </c:pt>
                  <c:pt idx="112">
                    <c:v>7</c:v>
                  </c:pt>
                  <c:pt idx="113">
                    <c:v>7</c:v>
                  </c:pt>
                  <c:pt idx="114">
                    <c:v>15</c:v>
                  </c:pt>
                  <c:pt idx="115">
                    <c:v>15</c:v>
                  </c:pt>
                  <c:pt idx="116">
                    <c:v>15</c:v>
                  </c:pt>
                  <c:pt idx="117">
                    <c:v>16</c:v>
                  </c:pt>
                  <c:pt idx="118">
                    <c:v>16</c:v>
                  </c:pt>
                  <c:pt idx="119">
                    <c:v>16</c:v>
                  </c:pt>
                  <c:pt idx="120">
                    <c:v>6</c:v>
                  </c:pt>
                  <c:pt idx="121">
                    <c:v>6</c:v>
                  </c:pt>
                  <c:pt idx="122">
                    <c:v>6</c:v>
                  </c:pt>
                  <c:pt idx="123">
                    <c:v>7</c:v>
                  </c:pt>
                  <c:pt idx="124">
                    <c:v>7</c:v>
                  </c:pt>
                  <c:pt idx="125">
                    <c:v>7</c:v>
                  </c:pt>
                  <c:pt idx="126">
                    <c:v>15</c:v>
                  </c:pt>
                  <c:pt idx="127">
                    <c:v>15</c:v>
                  </c:pt>
                  <c:pt idx="128">
                    <c:v>15</c:v>
                  </c:pt>
                  <c:pt idx="129">
                    <c:v>16</c:v>
                  </c:pt>
                  <c:pt idx="130">
                    <c:v>16</c:v>
                  </c:pt>
                  <c:pt idx="131">
                    <c:v>16</c:v>
                  </c:pt>
                  <c:pt idx="132">
                    <c:v>6</c:v>
                  </c:pt>
                  <c:pt idx="133">
                    <c:v>6</c:v>
                  </c:pt>
                  <c:pt idx="134">
                    <c:v>6</c:v>
                  </c:pt>
                  <c:pt idx="135">
                    <c:v>7</c:v>
                  </c:pt>
                  <c:pt idx="136">
                    <c:v>7</c:v>
                  </c:pt>
                  <c:pt idx="137">
                    <c:v>7</c:v>
                  </c:pt>
                  <c:pt idx="138">
                    <c:v>15</c:v>
                  </c:pt>
                  <c:pt idx="139">
                    <c:v>15</c:v>
                  </c:pt>
                  <c:pt idx="140">
                    <c:v>15</c:v>
                  </c:pt>
                  <c:pt idx="141">
                    <c:v>16</c:v>
                  </c:pt>
                  <c:pt idx="142">
                    <c:v>16</c:v>
                  </c:pt>
                  <c:pt idx="143">
                    <c:v>16</c:v>
                  </c:pt>
                  <c:pt idx="144">
                    <c:v>6</c:v>
                  </c:pt>
                  <c:pt idx="145">
                    <c:v>6</c:v>
                  </c:pt>
                  <c:pt idx="146">
                    <c:v>6</c:v>
                  </c:pt>
                  <c:pt idx="147">
                    <c:v>7</c:v>
                  </c:pt>
                  <c:pt idx="148">
                    <c:v>7</c:v>
                  </c:pt>
                  <c:pt idx="149">
                    <c:v>7</c:v>
                  </c:pt>
                  <c:pt idx="150">
                    <c:v>15</c:v>
                  </c:pt>
                  <c:pt idx="151">
                    <c:v>15</c:v>
                  </c:pt>
                  <c:pt idx="152">
                    <c:v>15</c:v>
                  </c:pt>
                  <c:pt idx="153">
                    <c:v>16</c:v>
                  </c:pt>
                  <c:pt idx="154">
                    <c:v>16</c:v>
                  </c:pt>
                  <c:pt idx="155">
                    <c:v>16</c:v>
                  </c:pt>
                  <c:pt idx="156">
                    <c:v>6</c:v>
                  </c:pt>
                  <c:pt idx="157">
                    <c:v>6</c:v>
                  </c:pt>
                  <c:pt idx="158">
                    <c:v>6</c:v>
                  </c:pt>
                  <c:pt idx="159">
                    <c:v>7</c:v>
                  </c:pt>
                  <c:pt idx="160">
                    <c:v>7</c:v>
                  </c:pt>
                  <c:pt idx="161">
                    <c:v>7</c:v>
                  </c:pt>
                  <c:pt idx="162">
                    <c:v>15</c:v>
                  </c:pt>
                  <c:pt idx="163">
                    <c:v>15</c:v>
                  </c:pt>
                  <c:pt idx="164">
                    <c:v>15</c:v>
                  </c:pt>
                  <c:pt idx="165">
                    <c:v>16</c:v>
                  </c:pt>
                  <c:pt idx="166">
                    <c:v>16</c:v>
                  </c:pt>
                  <c:pt idx="167">
                    <c:v>16</c:v>
                  </c:pt>
                  <c:pt idx="168">
                    <c:v>6</c:v>
                  </c:pt>
                  <c:pt idx="169">
                    <c:v>6</c:v>
                  </c:pt>
                  <c:pt idx="170">
                    <c:v>6</c:v>
                  </c:pt>
                  <c:pt idx="171">
                    <c:v>7</c:v>
                  </c:pt>
                  <c:pt idx="172">
                    <c:v>7</c:v>
                  </c:pt>
                  <c:pt idx="173">
                    <c:v>7</c:v>
                  </c:pt>
                  <c:pt idx="174">
                    <c:v>15</c:v>
                  </c:pt>
                  <c:pt idx="175">
                    <c:v>15</c:v>
                  </c:pt>
                  <c:pt idx="176">
                    <c:v>15</c:v>
                  </c:pt>
                  <c:pt idx="177">
                    <c:v>16</c:v>
                  </c:pt>
                  <c:pt idx="178">
                    <c:v>16</c:v>
                  </c:pt>
                  <c:pt idx="179">
                    <c:v>16</c:v>
                  </c:pt>
                  <c:pt idx="180">
                    <c:v>6</c:v>
                  </c:pt>
                  <c:pt idx="181">
                    <c:v>6</c:v>
                  </c:pt>
                  <c:pt idx="182">
                    <c:v>6</c:v>
                  </c:pt>
                  <c:pt idx="183">
                    <c:v>7</c:v>
                  </c:pt>
                  <c:pt idx="184">
                    <c:v>7</c:v>
                  </c:pt>
                  <c:pt idx="185">
                    <c:v>7</c:v>
                  </c:pt>
                  <c:pt idx="186">
                    <c:v>15</c:v>
                  </c:pt>
                  <c:pt idx="187">
                    <c:v>15</c:v>
                  </c:pt>
                  <c:pt idx="188">
                    <c:v>15</c:v>
                  </c:pt>
                  <c:pt idx="189">
                    <c:v>16</c:v>
                  </c:pt>
                  <c:pt idx="190">
                    <c:v>16</c:v>
                  </c:pt>
                  <c:pt idx="191">
                    <c:v>16</c:v>
                  </c:pt>
                  <c:pt idx="192">
                    <c:v>6</c:v>
                  </c:pt>
                  <c:pt idx="193">
                    <c:v>6</c:v>
                  </c:pt>
                  <c:pt idx="194">
                    <c:v>6</c:v>
                  </c:pt>
                  <c:pt idx="195">
                    <c:v>7</c:v>
                  </c:pt>
                  <c:pt idx="196">
                    <c:v>7</c:v>
                  </c:pt>
                  <c:pt idx="197">
                    <c:v>7</c:v>
                  </c:pt>
                  <c:pt idx="198">
                    <c:v>15</c:v>
                  </c:pt>
                  <c:pt idx="199">
                    <c:v>15</c:v>
                  </c:pt>
                  <c:pt idx="200">
                    <c:v>15</c:v>
                  </c:pt>
                  <c:pt idx="201">
                    <c:v>16</c:v>
                  </c:pt>
                  <c:pt idx="202">
                    <c:v>16</c:v>
                  </c:pt>
                  <c:pt idx="203">
                    <c:v>16</c:v>
                  </c:pt>
                  <c:pt idx="204">
                    <c:v>6</c:v>
                  </c:pt>
                  <c:pt idx="205">
                    <c:v>6</c:v>
                  </c:pt>
                  <c:pt idx="206">
                    <c:v>6</c:v>
                  </c:pt>
                  <c:pt idx="207">
                    <c:v>7</c:v>
                  </c:pt>
                  <c:pt idx="208">
                    <c:v>7</c:v>
                  </c:pt>
                  <c:pt idx="209">
                    <c:v>7</c:v>
                  </c:pt>
                  <c:pt idx="210">
                    <c:v>15</c:v>
                  </c:pt>
                  <c:pt idx="211">
                    <c:v>15</c:v>
                  </c:pt>
                  <c:pt idx="212">
                    <c:v>15</c:v>
                  </c:pt>
                  <c:pt idx="213">
                    <c:v>16</c:v>
                  </c:pt>
                  <c:pt idx="214">
                    <c:v>16</c:v>
                  </c:pt>
                  <c:pt idx="215">
                    <c:v>16</c:v>
                  </c:pt>
                  <c:pt idx="216">
                    <c:v>6</c:v>
                  </c:pt>
                  <c:pt idx="217">
                    <c:v>6</c:v>
                  </c:pt>
                  <c:pt idx="218">
                    <c:v>6</c:v>
                  </c:pt>
                  <c:pt idx="219">
                    <c:v>7</c:v>
                  </c:pt>
                  <c:pt idx="220">
                    <c:v>7</c:v>
                  </c:pt>
                  <c:pt idx="221">
                    <c:v>7</c:v>
                  </c:pt>
                  <c:pt idx="222">
                    <c:v>15</c:v>
                  </c:pt>
                  <c:pt idx="223">
                    <c:v>15</c:v>
                  </c:pt>
                  <c:pt idx="224">
                    <c:v>15</c:v>
                  </c:pt>
                  <c:pt idx="225">
                    <c:v>16</c:v>
                  </c:pt>
                  <c:pt idx="226">
                    <c:v>16</c:v>
                  </c:pt>
                  <c:pt idx="227">
                    <c:v>16</c:v>
                  </c:pt>
                  <c:pt idx="228">
                    <c:v>6</c:v>
                  </c:pt>
                  <c:pt idx="229">
                    <c:v>6</c:v>
                  </c:pt>
                  <c:pt idx="230">
                    <c:v>6</c:v>
                  </c:pt>
                  <c:pt idx="231">
                    <c:v>7</c:v>
                  </c:pt>
                  <c:pt idx="232">
                    <c:v>7</c:v>
                  </c:pt>
                  <c:pt idx="233">
                    <c:v>7</c:v>
                  </c:pt>
                  <c:pt idx="234">
                    <c:v>15</c:v>
                  </c:pt>
                  <c:pt idx="235">
                    <c:v>15</c:v>
                  </c:pt>
                  <c:pt idx="236">
                    <c:v>15</c:v>
                  </c:pt>
                  <c:pt idx="237">
                    <c:v>16</c:v>
                  </c:pt>
                  <c:pt idx="238">
                    <c:v>16</c:v>
                  </c:pt>
                  <c:pt idx="239">
                    <c:v>16</c:v>
                  </c:pt>
                  <c:pt idx="240">
                    <c:v>6</c:v>
                  </c:pt>
                  <c:pt idx="241">
                    <c:v>6</c:v>
                  </c:pt>
                  <c:pt idx="242">
                    <c:v>6</c:v>
                  </c:pt>
                  <c:pt idx="243">
                    <c:v>7</c:v>
                  </c:pt>
                  <c:pt idx="244">
                    <c:v>7</c:v>
                  </c:pt>
                  <c:pt idx="245">
                    <c:v>7</c:v>
                  </c:pt>
                  <c:pt idx="246">
                    <c:v>15</c:v>
                  </c:pt>
                  <c:pt idx="247">
                    <c:v>15</c:v>
                  </c:pt>
                  <c:pt idx="248">
                    <c:v>15</c:v>
                  </c:pt>
                  <c:pt idx="249">
                    <c:v>16</c:v>
                  </c:pt>
                  <c:pt idx="250">
                    <c:v>16</c:v>
                  </c:pt>
                  <c:pt idx="251">
                    <c:v>16</c:v>
                  </c:pt>
                  <c:pt idx="252">
                    <c:v>6</c:v>
                  </c:pt>
                  <c:pt idx="253">
                    <c:v>6</c:v>
                  </c:pt>
                  <c:pt idx="254">
                    <c:v>6</c:v>
                  </c:pt>
                  <c:pt idx="255">
                    <c:v>7</c:v>
                  </c:pt>
                  <c:pt idx="256">
                    <c:v>7</c:v>
                  </c:pt>
                  <c:pt idx="257">
                    <c:v>7</c:v>
                  </c:pt>
                  <c:pt idx="258">
                    <c:v>15</c:v>
                  </c:pt>
                  <c:pt idx="259">
                    <c:v>15</c:v>
                  </c:pt>
                  <c:pt idx="260">
                    <c:v>15</c:v>
                  </c:pt>
                  <c:pt idx="261">
                    <c:v>16</c:v>
                  </c:pt>
                  <c:pt idx="262">
                    <c:v>16</c:v>
                  </c:pt>
                  <c:pt idx="263">
                    <c:v>16</c:v>
                  </c:pt>
                  <c:pt idx="264">
                    <c:v>6</c:v>
                  </c:pt>
                  <c:pt idx="265">
                    <c:v>6</c:v>
                  </c:pt>
                  <c:pt idx="266">
                    <c:v>6</c:v>
                  </c:pt>
                  <c:pt idx="267">
                    <c:v>7</c:v>
                  </c:pt>
                  <c:pt idx="268">
                    <c:v>7</c:v>
                  </c:pt>
                  <c:pt idx="269">
                    <c:v>7</c:v>
                  </c:pt>
                  <c:pt idx="270">
                    <c:v>15</c:v>
                  </c:pt>
                  <c:pt idx="271">
                    <c:v>15</c:v>
                  </c:pt>
                  <c:pt idx="272">
                    <c:v>15</c:v>
                  </c:pt>
                  <c:pt idx="273">
                    <c:v>16</c:v>
                  </c:pt>
                  <c:pt idx="274">
                    <c:v>16</c:v>
                  </c:pt>
                  <c:pt idx="275">
                    <c:v>16</c:v>
                  </c:pt>
                  <c:pt idx="276">
                    <c:v>6</c:v>
                  </c:pt>
                  <c:pt idx="277">
                    <c:v>6</c:v>
                  </c:pt>
                  <c:pt idx="278">
                    <c:v>6</c:v>
                  </c:pt>
                  <c:pt idx="279">
                    <c:v>7</c:v>
                  </c:pt>
                  <c:pt idx="280">
                    <c:v>7</c:v>
                  </c:pt>
                  <c:pt idx="281">
                    <c:v>7</c:v>
                  </c:pt>
                  <c:pt idx="282">
                    <c:v>15</c:v>
                  </c:pt>
                  <c:pt idx="283">
                    <c:v>15</c:v>
                  </c:pt>
                  <c:pt idx="284">
                    <c:v>15</c:v>
                  </c:pt>
                  <c:pt idx="285">
                    <c:v>16</c:v>
                  </c:pt>
                  <c:pt idx="286">
                    <c:v>16</c:v>
                  </c:pt>
                  <c:pt idx="287">
                    <c:v>16</c:v>
                  </c:pt>
                  <c:pt idx="288">
                    <c:v>6</c:v>
                  </c:pt>
                  <c:pt idx="289">
                    <c:v>6</c:v>
                  </c:pt>
                  <c:pt idx="290">
                    <c:v>6</c:v>
                  </c:pt>
                  <c:pt idx="291">
                    <c:v>7</c:v>
                  </c:pt>
                  <c:pt idx="292">
                    <c:v>7</c:v>
                  </c:pt>
                  <c:pt idx="293">
                    <c:v>7</c:v>
                  </c:pt>
                  <c:pt idx="294">
                    <c:v>15</c:v>
                  </c:pt>
                  <c:pt idx="295">
                    <c:v>15</c:v>
                  </c:pt>
                  <c:pt idx="296">
                    <c:v>15</c:v>
                  </c:pt>
                  <c:pt idx="297">
                    <c:v>16</c:v>
                  </c:pt>
                  <c:pt idx="298">
                    <c:v>16</c:v>
                  </c:pt>
                  <c:pt idx="299">
                    <c:v>16</c:v>
                  </c:pt>
                  <c:pt idx="300">
                    <c:v>6</c:v>
                  </c:pt>
                  <c:pt idx="301">
                    <c:v>6</c:v>
                  </c:pt>
                  <c:pt idx="302">
                    <c:v>6</c:v>
                  </c:pt>
                  <c:pt idx="303">
                    <c:v>7</c:v>
                  </c:pt>
                  <c:pt idx="304">
                    <c:v>7</c:v>
                  </c:pt>
                  <c:pt idx="305">
                    <c:v>7</c:v>
                  </c:pt>
                  <c:pt idx="306">
                    <c:v>15</c:v>
                  </c:pt>
                  <c:pt idx="307">
                    <c:v>15</c:v>
                  </c:pt>
                  <c:pt idx="308">
                    <c:v>15</c:v>
                  </c:pt>
                  <c:pt idx="309">
                    <c:v>16</c:v>
                  </c:pt>
                  <c:pt idx="310">
                    <c:v>16</c:v>
                  </c:pt>
                  <c:pt idx="311">
                    <c:v>16</c:v>
                  </c:pt>
                  <c:pt idx="312">
                    <c:v>6</c:v>
                  </c:pt>
                  <c:pt idx="313">
                    <c:v>6</c:v>
                  </c:pt>
                  <c:pt idx="314">
                    <c:v>6</c:v>
                  </c:pt>
                  <c:pt idx="315">
                    <c:v>7</c:v>
                  </c:pt>
                  <c:pt idx="316">
                    <c:v>7</c:v>
                  </c:pt>
                  <c:pt idx="317">
                    <c:v>7</c:v>
                  </c:pt>
                  <c:pt idx="318">
                    <c:v>15</c:v>
                  </c:pt>
                  <c:pt idx="319">
                    <c:v>15</c:v>
                  </c:pt>
                  <c:pt idx="320">
                    <c:v>15</c:v>
                  </c:pt>
                  <c:pt idx="321">
                    <c:v>16</c:v>
                  </c:pt>
                  <c:pt idx="322">
                    <c:v>16</c:v>
                  </c:pt>
                  <c:pt idx="323">
                    <c:v>16</c:v>
                  </c:pt>
                  <c:pt idx="324">
                    <c:v>6</c:v>
                  </c:pt>
                  <c:pt idx="325">
                    <c:v>6</c:v>
                  </c:pt>
                  <c:pt idx="326">
                    <c:v>6</c:v>
                  </c:pt>
                  <c:pt idx="327">
                    <c:v>7</c:v>
                  </c:pt>
                  <c:pt idx="328">
                    <c:v>7</c:v>
                  </c:pt>
                  <c:pt idx="329">
                    <c:v>7</c:v>
                  </c:pt>
                  <c:pt idx="330">
                    <c:v>15</c:v>
                  </c:pt>
                  <c:pt idx="331">
                    <c:v>15</c:v>
                  </c:pt>
                  <c:pt idx="332">
                    <c:v>15</c:v>
                  </c:pt>
                  <c:pt idx="333">
                    <c:v>16</c:v>
                  </c:pt>
                  <c:pt idx="334">
                    <c:v>16</c:v>
                  </c:pt>
                  <c:pt idx="335">
                    <c:v>16</c:v>
                  </c:pt>
                  <c:pt idx="336">
                    <c:v>6</c:v>
                  </c:pt>
                  <c:pt idx="337">
                    <c:v>6</c:v>
                  </c:pt>
                  <c:pt idx="338">
                    <c:v>6</c:v>
                  </c:pt>
                  <c:pt idx="339">
                    <c:v>7</c:v>
                  </c:pt>
                  <c:pt idx="340">
                    <c:v>7</c:v>
                  </c:pt>
                  <c:pt idx="341">
                    <c:v>7</c:v>
                  </c:pt>
                  <c:pt idx="342">
                    <c:v>15</c:v>
                  </c:pt>
                  <c:pt idx="343">
                    <c:v>15</c:v>
                  </c:pt>
                  <c:pt idx="344">
                    <c:v>15</c:v>
                  </c:pt>
                  <c:pt idx="345">
                    <c:v>16</c:v>
                  </c:pt>
                  <c:pt idx="346">
                    <c:v>16</c:v>
                  </c:pt>
                  <c:pt idx="347">
                    <c:v>16</c:v>
                  </c:pt>
                  <c:pt idx="348">
                    <c:v>6</c:v>
                  </c:pt>
                  <c:pt idx="349">
                    <c:v>6</c:v>
                  </c:pt>
                  <c:pt idx="350">
                    <c:v>6</c:v>
                  </c:pt>
                  <c:pt idx="351">
                    <c:v>7</c:v>
                  </c:pt>
                  <c:pt idx="352">
                    <c:v>7</c:v>
                  </c:pt>
                  <c:pt idx="353">
                    <c:v>7</c:v>
                  </c:pt>
                  <c:pt idx="354">
                    <c:v>15</c:v>
                  </c:pt>
                  <c:pt idx="355">
                    <c:v>15</c:v>
                  </c:pt>
                  <c:pt idx="356">
                    <c:v>15</c:v>
                  </c:pt>
                  <c:pt idx="357">
                    <c:v>16</c:v>
                  </c:pt>
                  <c:pt idx="358">
                    <c:v>16</c:v>
                  </c:pt>
                  <c:pt idx="359">
                    <c:v>16</c:v>
                  </c:pt>
                  <c:pt idx="360">
                    <c:v>6</c:v>
                  </c:pt>
                  <c:pt idx="361">
                    <c:v>6</c:v>
                  </c:pt>
                  <c:pt idx="362">
                    <c:v>6</c:v>
                  </c:pt>
                  <c:pt idx="363">
                    <c:v>7</c:v>
                  </c:pt>
                  <c:pt idx="364">
                    <c:v>7</c:v>
                  </c:pt>
                  <c:pt idx="365">
                    <c:v>7</c:v>
                  </c:pt>
                  <c:pt idx="366">
                    <c:v>15</c:v>
                  </c:pt>
                  <c:pt idx="367">
                    <c:v>15</c:v>
                  </c:pt>
                  <c:pt idx="368">
                    <c:v>15</c:v>
                  </c:pt>
                  <c:pt idx="369">
                    <c:v>16</c:v>
                  </c:pt>
                  <c:pt idx="370">
                    <c:v>16</c:v>
                  </c:pt>
                  <c:pt idx="371">
                    <c:v>16</c:v>
                  </c:pt>
                  <c:pt idx="372">
                    <c:v>6</c:v>
                  </c:pt>
                  <c:pt idx="373">
                    <c:v>6</c:v>
                  </c:pt>
                  <c:pt idx="374">
                    <c:v>6</c:v>
                  </c:pt>
                  <c:pt idx="375">
                    <c:v>7</c:v>
                  </c:pt>
                  <c:pt idx="376">
                    <c:v>7</c:v>
                  </c:pt>
                  <c:pt idx="377">
                    <c:v>7</c:v>
                  </c:pt>
                  <c:pt idx="378">
                    <c:v>15</c:v>
                  </c:pt>
                  <c:pt idx="379">
                    <c:v>15</c:v>
                  </c:pt>
                  <c:pt idx="380">
                    <c:v>15</c:v>
                  </c:pt>
                  <c:pt idx="381">
                    <c:v>16</c:v>
                  </c:pt>
                  <c:pt idx="382">
                    <c:v>16</c:v>
                  </c:pt>
                  <c:pt idx="383">
                    <c:v>16</c:v>
                  </c:pt>
                  <c:pt idx="384">
                    <c:v>6</c:v>
                  </c:pt>
                  <c:pt idx="385">
                    <c:v>6</c:v>
                  </c:pt>
                  <c:pt idx="386">
                    <c:v>6</c:v>
                  </c:pt>
                  <c:pt idx="387">
                    <c:v>7</c:v>
                  </c:pt>
                  <c:pt idx="388">
                    <c:v>7</c:v>
                  </c:pt>
                  <c:pt idx="389">
                    <c:v>7</c:v>
                  </c:pt>
                  <c:pt idx="390">
                    <c:v>15</c:v>
                  </c:pt>
                  <c:pt idx="391">
                    <c:v>15</c:v>
                  </c:pt>
                  <c:pt idx="392">
                    <c:v>15</c:v>
                  </c:pt>
                  <c:pt idx="393">
                    <c:v>16</c:v>
                  </c:pt>
                  <c:pt idx="394">
                    <c:v>16</c:v>
                  </c:pt>
                  <c:pt idx="395">
                    <c:v>16</c:v>
                  </c:pt>
                  <c:pt idx="396">
                    <c:v>6</c:v>
                  </c:pt>
                  <c:pt idx="397">
                    <c:v>6</c:v>
                  </c:pt>
                  <c:pt idx="398">
                    <c:v>6</c:v>
                  </c:pt>
                  <c:pt idx="399">
                    <c:v>7</c:v>
                  </c:pt>
                  <c:pt idx="400">
                    <c:v>7</c:v>
                  </c:pt>
                  <c:pt idx="401">
                    <c:v>7</c:v>
                  </c:pt>
                  <c:pt idx="402">
                    <c:v>15</c:v>
                  </c:pt>
                  <c:pt idx="403">
                    <c:v>15</c:v>
                  </c:pt>
                  <c:pt idx="404">
                    <c:v>15</c:v>
                  </c:pt>
                  <c:pt idx="405">
                    <c:v>16</c:v>
                  </c:pt>
                  <c:pt idx="406">
                    <c:v>16</c:v>
                  </c:pt>
                  <c:pt idx="407">
                    <c:v>16</c:v>
                  </c:pt>
                  <c:pt idx="408">
                    <c:v>6</c:v>
                  </c:pt>
                  <c:pt idx="409">
                    <c:v>6</c:v>
                  </c:pt>
                  <c:pt idx="410">
                    <c:v>6</c:v>
                  </c:pt>
                  <c:pt idx="411">
                    <c:v>7</c:v>
                  </c:pt>
                  <c:pt idx="412">
                    <c:v>7</c:v>
                  </c:pt>
                  <c:pt idx="413">
                    <c:v>7</c:v>
                  </c:pt>
                  <c:pt idx="414">
                    <c:v>15</c:v>
                  </c:pt>
                  <c:pt idx="415">
                    <c:v>15</c:v>
                  </c:pt>
                  <c:pt idx="416">
                    <c:v>15</c:v>
                  </c:pt>
                  <c:pt idx="417">
                    <c:v>16</c:v>
                  </c:pt>
                  <c:pt idx="418">
                    <c:v>16</c:v>
                  </c:pt>
                  <c:pt idx="419">
                    <c:v>16</c:v>
                  </c:pt>
                  <c:pt idx="420">
                    <c:v>6</c:v>
                  </c:pt>
                  <c:pt idx="421">
                    <c:v>6</c:v>
                  </c:pt>
                  <c:pt idx="422">
                    <c:v>6</c:v>
                  </c:pt>
                  <c:pt idx="423">
                    <c:v>7</c:v>
                  </c:pt>
                  <c:pt idx="424">
                    <c:v>7</c:v>
                  </c:pt>
                  <c:pt idx="425">
                    <c:v>7</c:v>
                  </c:pt>
                  <c:pt idx="426">
                    <c:v>15</c:v>
                  </c:pt>
                  <c:pt idx="427">
                    <c:v>15</c:v>
                  </c:pt>
                  <c:pt idx="428">
                    <c:v>15</c:v>
                  </c:pt>
                  <c:pt idx="429">
                    <c:v>16</c:v>
                  </c:pt>
                  <c:pt idx="430">
                    <c:v>16</c:v>
                  </c:pt>
                  <c:pt idx="431">
                    <c:v>16</c:v>
                  </c:pt>
                </c:lvl>
                <c:lvl>
                  <c:pt idx="0">
                    <c:v>1</c:v>
                  </c:pt>
                  <c:pt idx="1">
                    <c:v>1</c:v>
                  </c:pt>
                  <c:pt idx="2">
                    <c:v>1</c:v>
                  </c:pt>
                  <c:pt idx="3">
                    <c:v>1</c:v>
                  </c:pt>
                  <c:pt idx="4">
                    <c:v>1</c:v>
                  </c:pt>
                  <c:pt idx="5">
                    <c:v>1</c:v>
                  </c:pt>
                  <c:pt idx="6">
                    <c:v>1</c:v>
                  </c:pt>
                  <c:pt idx="7">
                    <c:v>1</c:v>
                  </c:pt>
                  <c:pt idx="8">
                    <c:v>1</c:v>
                  </c:pt>
                  <c:pt idx="9">
                    <c:v>1</c:v>
                  </c:pt>
                  <c:pt idx="10">
                    <c:v>1</c:v>
                  </c:pt>
                  <c:pt idx="11">
                    <c:v>1</c:v>
                  </c:pt>
                  <c:pt idx="12">
                    <c:v>2</c:v>
                  </c:pt>
                  <c:pt idx="13">
                    <c:v>2</c:v>
                  </c:pt>
                  <c:pt idx="14">
                    <c:v>2</c:v>
                  </c:pt>
                  <c:pt idx="15">
                    <c:v>2</c:v>
                  </c:pt>
                  <c:pt idx="16">
                    <c:v>2</c:v>
                  </c:pt>
                  <c:pt idx="17">
                    <c:v>2</c:v>
                  </c:pt>
                  <c:pt idx="18">
                    <c:v>2</c:v>
                  </c:pt>
                  <c:pt idx="19">
                    <c:v>2</c:v>
                  </c:pt>
                  <c:pt idx="20">
                    <c:v>2</c:v>
                  </c:pt>
                  <c:pt idx="21">
                    <c:v>2</c:v>
                  </c:pt>
                  <c:pt idx="22">
                    <c:v>2</c:v>
                  </c:pt>
                  <c:pt idx="23">
                    <c:v>2</c:v>
                  </c:pt>
                  <c:pt idx="24">
                    <c:v>3</c:v>
                  </c:pt>
                  <c:pt idx="25">
                    <c:v>3</c:v>
                  </c:pt>
                  <c:pt idx="26">
                    <c:v>3</c:v>
                  </c:pt>
                  <c:pt idx="27">
                    <c:v>3</c:v>
                  </c:pt>
                  <c:pt idx="28">
                    <c:v>3</c:v>
                  </c:pt>
                  <c:pt idx="29">
                    <c:v>3</c:v>
                  </c:pt>
                  <c:pt idx="30">
                    <c:v>3</c:v>
                  </c:pt>
                  <c:pt idx="31">
                    <c:v>3</c:v>
                  </c:pt>
                  <c:pt idx="32">
                    <c:v>3</c:v>
                  </c:pt>
                  <c:pt idx="33">
                    <c:v>3</c:v>
                  </c:pt>
                  <c:pt idx="34">
                    <c:v>3</c:v>
                  </c:pt>
                  <c:pt idx="35">
                    <c:v>3</c:v>
                  </c:pt>
                  <c:pt idx="36">
                    <c:v>4</c:v>
                  </c:pt>
                  <c:pt idx="37">
                    <c:v>4</c:v>
                  </c:pt>
                  <c:pt idx="38">
                    <c:v>4</c:v>
                  </c:pt>
                  <c:pt idx="39">
                    <c:v>4</c:v>
                  </c:pt>
                  <c:pt idx="40">
                    <c:v>4</c:v>
                  </c:pt>
                  <c:pt idx="41">
                    <c:v>4</c:v>
                  </c:pt>
                  <c:pt idx="42">
                    <c:v>4</c:v>
                  </c:pt>
                  <c:pt idx="43">
                    <c:v>4</c:v>
                  </c:pt>
                  <c:pt idx="44">
                    <c:v>4</c:v>
                  </c:pt>
                  <c:pt idx="45">
                    <c:v>4</c:v>
                  </c:pt>
                  <c:pt idx="46">
                    <c:v>4</c:v>
                  </c:pt>
                  <c:pt idx="47">
                    <c:v>4</c:v>
                  </c:pt>
                  <c:pt idx="48">
                    <c:v>5</c:v>
                  </c:pt>
                  <c:pt idx="49">
                    <c:v>5</c:v>
                  </c:pt>
                  <c:pt idx="50">
                    <c:v>5</c:v>
                  </c:pt>
                  <c:pt idx="51">
                    <c:v>5</c:v>
                  </c:pt>
                  <c:pt idx="52">
                    <c:v>5</c:v>
                  </c:pt>
                  <c:pt idx="53">
                    <c:v>5</c:v>
                  </c:pt>
                  <c:pt idx="54">
                    <c:v>5</c:v>
                  </c:pt>
                  <c:pt idx="55">
                    <c:v>5</c:v>
                  </c:pt>
                  <c:pt idx="56">
                    <c:v>5</c:v>
                  </c:pt>
                  <c:pt idx="57">
                    <c:v>5</c:v>
                  </c:pt>
                  <c:pt idx="58">
                    <c:v>5</c:v>
                  </c:pt>
                  <c:pt idx="59">
                    <c:v>5</c:v>
                  </c:pt>
                  <c:pt idx="60">
                    <c:v>6</c:v>
                  </c:pt>
                  <c:pt idx="61">
                    <c:v>6</c:v>
                  </c:pt>
                  <c:pt idx="62">
                    <c:v>6</c:v>
                  </c:pt>
                  <c:pt idx="63">
                    <c:v>6</c:v>
                  </c:pt>
                  <c:pt idx="64">
                    <c:v>6</c:v>
                  </c:pt>
                  <c:pt idx="65">
                    <c:v>6</c:v>
                  </c:pt>
                  <c:pt idx="66">
                    <c:v>6</c:v>
                  </c:pt>
                  <c:pt idx="67">
                    <c:v>6</c:v>
                  </c:pt>
                  <c:pt idx="68">
                    <c:v>6</c:v>
                  </c:pt>
                  <c:pt idx="69">
                    <c:v>6</c:v>
                  </c:pt>
                  <c:pt idx="70">
                    <c:v>6</c:v>
                  </c:pt>
                  <c:pt idx="71">
                    <c:v>6</c:v>
                  </c:pt>
                  <c:pt idx="72">
                    <c:v>7</c:v>
                  </c:pt>
                  <c:pt idx="73">
                    <c:v>7</c:v>
                  </c:pt>
                  <c:pt idx="74">
                    <c:v>7</c:v>
                  </c:pt>
                  <c:pt idx="75">
                    <c:v>7</c:v>
                  </c:pt>
                  <c:pt idx="76">
                    <c:v>7</c:v>
                  </c:pt>
                  <c:pt idx="77">
                    <c:v>7</c:v>
                  </c:pt>
                  <c:pt idx="78">
                    <c:v>7</c:v>
                  </c:pt>
                  <c:pt idx="79">
                    <c:v>7</c:v>
                  </c:pt>
                  <c:pt idx="80">
                    <c:v>7</c:v>
                  </c:pt>
                  <c:pt idx="81">
                    <c:v>7</c:v>
                  </c:pt>
                  <c:pt idx="82">
                    <c:v>7</c:v>
                  </c:pt>
                  <c:pt idx="83">
                    <c:v>7</c:v>
                  </c:pt>
                  <c:pt idx="84">
                    <c:v>1</c:v>
                  </c:pt>
                  <c:pt idx="85">
                    <c:v>1</c:v>
                  </c:pt>
                  <c:pt idx="86">
                    <c:v>1</c:v>
                  </c:pt>
                  <c:pt idx="87">
                    <c:v>1</c:v>
                  </c:pt>
                  <c:pt idx="88">
                    <c:v>1</c:v>
                  </c:pt>
                  <c:pt idx="89">
                    <c:v>1</c:v>
                  </c:pt>
                  <c:pt idx="90">
                    <c:v>1</c:v>
                  </c:pt>
                  <c:pt idx="91">
                    <c:v>1</c:v>
                  </c:pt>
                  <c:pt idx="92">
                    <c:v>1</c:v>
                  </c:pt>
                  <c:pt idx="93">
                    <c:v>1</c:v>
                  </c:pt>
                  <c:pt idx="94">
                    <c:v>1</c:v>
                  </c:pt>
                  <c:pt idx="95">
                    <c:v>1</c:v>
                  </c:pt>
                  <c:pt idx="96">
                    <c:v>2</c:v>
                  </c:pt>
                  <c:pt idx="97">
                    <c:v>2</c:v>
                  </c:pt>
                  <c:pt idx="98">
                    <c:v>2</c:v>
                  </c:pt>
                  <c:pt idx="99">
                    <c:v>2</c:v>
                  </c:pt>
                  <c:pt idx="100">
                    <c:v>2</c:v>
                  </c:pt>
                  <c:pt idx="101">
                    <c:v>2</c:v>
                  </c:pt>
                  <c:pt idx="102">
                    <c:v>2</c:v>
                  </c:pt>
                  <c:pt idx="103">
                    <c:v>2</c:v>
                  </c:pt>
                  <c:pt idx="104">
                    <c:v>2</c:v>
                  </c:pt>
                  <c:pt idx="105">
                    <c:v>2</c:v>
                  </c:pt>
                  <c:pt idx="106">
                    <c:v>2</c:v>
                  </c:pt>
                  <c:pt idx="107">
                    <c:v>2</c:v>
                  </c:pt>
                  <c:pt idx="108">
                    <c:v>3</c:v>
                  </c:pt>
                  <c:pt idx="109">
                    <c:v>3</c:v>
                  </c:pt>
                  <c:pt idx="110">
                    <c:v>3</c:v>
                  </c:pt>
                  <c:pt idx="111">
                    <c:v>3</c:v>
                  </c:pt>
                  <c:pt idx="112">
                    <c:v>3</c:v>
                  </c:pt>
                  <c:pt idx="113">
                    <c:v>3</c:v>
                  </c:pt>
                  <c:pt idx="114">
                    <c:v>3</c:v>
                  </c:pt>
                  <c:pt idx="115">
                    <c:v>3</c:v>
                  </c:pt>
                  <c:pt idx="116">
                    <c:v>3</c:v>
                  </c:pt>
                  <c:pt idx="117">
                    <c:v>3</c:v>
                  </c:pt>
                  <c:pt idx="118">
                    <c:v>3</c:v>
                  </c:pt>
                  <c:pt idx="119">
                    <c:v>3</c:v>
                  </c:pt>
                  <c:pt idx="120">
                    <c:v>4</c:v>
                  </c:pt>
                  <c:pt idx="121">
                    <c:v>4</c:v>
                  </c:pt>
                  <c:pt idx="122">
                    <c:v>4</c:v>
                  </c:pt>
                  <c:pt idx="123">
                    <c:v>4</c:v>
                  </c:pt>
                  <c:pt idx="124">
                    <c:v>4</c:v>
                  </c:pt>
                  <c:pt idx="125">
                    <c:v>4</c:v>
                  </c:pt>
                  <c:pt idx="126">
                    <c:v>4</c:v>
                  </c:pt>
                  <c:pt idx="127">
                    <c:v>4</c:v>
                  </c:pt>
                  <c:pt idx="128">
                    <c:v>4</c:v>
                  </c:pt>
                  <c:pt idx="129">
                    <c:v>4</c:v>
                  </c:pt>
                  <c:pt idx="130">
                    <c:v>4</c:v>
                  </c:pt>
                  <c:pt idx="131">
                    <c:v>4</c:v>
                  </c:pt>
                  <c:pt idx="132">
                    <c:v>5</c:v>
                  </c:pt>
                  <c:pt idx="133">
                    <c:v>5</c:v>
                  </c:pt>
                  <c:pt idx="134">
                    <c:v>5</c:v>
                  </c:pt>
                  <c:pt idx="135">
                    <c:v>5</c:v>
                  </c:pt>
                  <c:pt idx="136">
                    <c:v>5</c:v>
                  </c:pt>
                  <c:pt idx="137">
                    <c:v>5</c:v>
                  </c:pt>
                  <c:pt idx="138">
                    <c:v>5</c:v>
                  </c:pt>
                  <c:pt idx="139">
                    <c:v>5</c:v>
                  </c:pt>
                  <c:pt idx="140">
                    <c:v>5</c:v>
                  </c:pt>
                  <c:pt idx="141">
                    <c:v>5</c:v>
                  </c:pt>
                  <c:pt idx="142">
                    <c:v>5</c:v>
                  </c:pt>
                  <c:pt idx="143">
                    <c:v>5</c:v>
                  </c:pt>
                  <c:pt idx="144">
                    <c:v>6</c:v>
                  </c:pt>
                  <c:pt idx="145">
                    <c:v>6</c:v>
                  </c:pt>
                  <c:pt idx="146">
                    <c:v>6</c:v>
                  </c:pt>
                  <c:pt idx="147">
                    <c:v>6</c:v>
                  </c:pt>
                  <c:pt idx="148">
                    <c:v>6</c:v>
                  </c:pt>
                  <c:pt idx="149">
                    <c:v>6</c:v>
                  </c:pt>
                  <c:pt idx="150">
                    <c:v>6</c:v>
                  </c:pt>
                  <c:pt idx="151">
                    <c:v>6</c:v>
                  </c:pt>
                  <c:pt idx="152">
                    <c:v>6</c:v>
                  </c:pt>
                  <c:pt idx="153">
                    <c:v>6</c:v>
                  </c:pt>
                  <c:pt idx="154">
                    <c:v>6</c:v>
                  </c:pt>
                  <c:pt idx="155">
                    <c:v>6</c:v>
                  </c:pt>
                  <c:pt idx="156">
                    <c:v>7</c:v>
                  </c:pt>
                  <c:pt idx="157">
                    <c:v>7</c:v>
                  </c:pt>
                  <c:pt idx="158">
                    <c:v>7</c:v>
                  </c:pt>
                  <c:pt idx="159">
                    <c:v>7</c:v>
                  </c:pt>
                  <c:pt idx="160">
                    <c:v>7</c:v>
                  </c:pt>
                  <c:pt idx="161">
                    <c:v>7</c:v>
                  </c:pt>
                  <c:pt idx="162">
                    <c:v>7</c:v>
                  </c:pt>
                  <c:pt idx="163">
                    <c:v>7</c:v>
                  </c:pt>
                  <c:pt idx="164">
                    <c:v>7</c:v>
                  </c:pt>
                  <c:pt idx="165">
                    <c:v>7</c:v>
                  </c:pt>
                  <c:pt idx="166">
                    <c:v>7</c:v>
                  </c:pt>
                  <c:pt idx="167">
                    <c:v>7</c:v>
                  </c:pt>
                  <c:pt idx="168">
                    <c:v>1</c:v>
                  </c:pt>
                  <c:pt idx="169">
                    <c:v>1</c:v>
                  </c:pt>
                  <c:pt idx="170">
                    <c:v>1</c:v>
                  </c:pt>
                  <c:pt idx="171">
                    <c:v>1</c:v>
                  </c:pt>
                  <c:pt idx="172">
                    <c:v>1</c:v>
                  </c:pt>
                  <c:pt idx="173">
                    <c:v>1</c:v>
                  </c:pt>
                  <c:pt idx="174">
                    <c:v>1</c:v>
                  </c:pt>
                  <c:pt idx="175">
                    <c:v>1</c:v>
                  </c:pt>
                  <c:pt idx="176">
                    <c:v>1</c:v>
                  </c:pt>
                  <c:pt idx="177">
                    <c:v>1</c:v>
                  </c:pt>
                  <c:pt idx="178">
                    <c:v>1</c:v>
                  </c:pt>
                  <c:pt idx="179">
                    <c:v>1</c:v>
                  </c:pt>
                  <c:pt idx="180">
                    <c:v>2</c:v>
                  </c:pt>
                  <c:pt idx="181">
                    <c:v>2</c:v>
                  </c:pt>
                  <c:pt idx="182">
                    <c:v>2</c:v>
                  </c:pt>
                  <c:pt idx="183">
                    <c:v>2</c:v>
                  </c:pt>
                  <c:pt idx="184">
                    <c:v>2</c:v>
                  </c:pt>
                  <c:pt idx="185">
                    <c:v>2</c:v>
                  </c:pt>
                  <c:pt idx="186">
                    <c:v>2</c:v>
                  </c:pt>
                  <c:pt idx="187">
                    <c:v>2</c:v>
                  </c:pt>
                  <c:pt idx="188">
                    <c:v>2</c:v>
                  </c:pt>
                  <c:pt idx="189">
                    <c:v>2</c:v>
                  </c:pt>
                  <c:pt idx="190">
                    <c:v>2</c:v>
                  </c:pt>
                  <c:pt idx="191">
                    <c:v>2</c:v>
                  </c:pt>
                  <c:pt idx="192">
                    <c:v>3</c:v>
                  </c:pt>
                  <c:pt idx="193">
                    <c:v>3</c:v>
                  </c:pt>
                  <c:pt idx="194">
                    <c:v>3</c:v>
                  </c:pt>
                  <c:pt idx="195">
                    <c:v>3</c:v>
                  </c:pt>
                  <c:pt idx="196">
                    <c:v>3</c:v>
                  </c:pt>
                  <c:pt idx="197">
                    <c:v>3</c:v>
                  </c:pt>
                  <c:pt idx="198">
                    <c:v>3</c:v>
                  </c:pt>
                  <c:pt idx="199">
                    <c:v>3</c:v>
                  </c:pt>
                  <c:pt idx="200">
                    <c:v>3</c:v>
                  </c:pt>
                  <c:pt idx="201">
                    <c:v>3</c:v>
                  </c:pt>
                  <c:pt idx="202">
                    <c:v>3</c:v>
                  </c:pt>
                  <c:pt idx="203">
                    <c:v>3</c:v>
                  </c:pt>
                  <c:pt idx="204">
                    <c:v>4</c:v>
                  </c:pt>
                  <c:pt idx="205">
                    <c:v>4</c:v>
                  </c:pt>
                  <c:pt idx="206">
                    <c:v>4</c:v>
                  </c:pt>
                  <c:pt idx="207">
                    <c:v>4</c:v>
                  </c:pt>
                  <c:pt idx="208">
                    <c:v>4</c:v>
                  </c:pt>
                  <c:pt idx="209">
                    <c:v>4</c:v>
                  </c:pt>
                  <c:pt idx="210">
                    <c:v>4</c:v>
                  </c:pt>
                  <c:pt idx="211">
                    <c:v>4</c:v>
                  </c:pt>
                  <c:pt idx="212">
                    <c:v>4</c:v>
                  </c:pt>
                  <c:pt idx="213">
                    <c:v>4</c:v>
                  </c:pt>
                  <c:pt idx="214">
                    <c:v>4</c:v>
                  </c:pt>
                  <c:pt idx="215">
                    <c:v>4</c:v>
                  </c:pt>
                  <c:pt idx="216">
                    <c:v>5</c:v>
                  </c:pt>
                  <c:pt idx="217">
                    <c:v>5</c:v>
                  </c:pt>
                  <c:pt idx="218">
                    <c:v>5</c:v>
                  </c:pt>
                  <c:pt idx="219">
                    <c:v>5</c:v>
                  </c:pt>
                  <c:pt idx="220">
                    <c:v>5</c:v>
                  </c:pt>
                  <c:pt idx="221">
                    <c:v>5</c:v>
                  </c:pt>
                  <c:pt idx="222">
                    <c:v>5</c:v>
                  </c:pt>
                  <c:pt idx="223">
                    <c:v>5</c:v>
                  </c:pt>
                  <c:pt idx="224">
                    <c:v>5</c:v>
                  </c:pt>
                  <c:pt idx="225">
                    <c:v>5</c:v>
                  </c:pt>
                  <c:pt idx="226">
                    <c:v>5</c:v>
                  </c:pt>
                  <c:pt idx="227">
                    <c:v>5</c:v>
                  </c:pt>
                  <c:pt idx="228">
                    <c:v>6</c:v>
                  </c:pt>
                  <c:pt idx="229">
                    <c:v>6</c:v>
                  </c:pt>
                  <c:pt idx="230">
                    <c:v>6</c:v>
                  </c:pt>
                  <c:pt idx="231">
                    <c:v>6</c:v>
                  </c:pt>
                  <c:pt idx="232">
                    <c:v>6</c:v>
                  </c:pt>
                  <c:pt idx="233">
                    <c:v>6</c:v>
                  </c:pt>
                  <c:pt idx="234">
                    <c:v>6</c:v>
                  </c:pt>
                  <c:pt idx="235">
                    <c:v>6</c:v>
                  </c:pt>
                  <c:pt idx="236">
                    <c:v>6</c:v>
                  </c:pt>
                  <c:pt idx="237">
                    <c:v>6</c:v>
                  </c:pt>
                  <c:pt idx="238">
                    <c:v>6</c:v>
                  </c:pt>
                  <c:pt idx="239">
                    <c:v>6</c:v>
                  </c:pt>
                  <c:pt idx="240">
                    <c:v>7</c:v>
                  </c:pt>
                  <c:pt idx="241">
                    <c:v>7</c:v>
                  </c:pt>
                  <c:pt idx="242">
                    <c:v>7</c:v>
                  </c:pt>
                  <c:pt idx="243">
                    <c:v>7</c:v>
                  </c:pt>
                  <c:pt idx="244">
                    <c:v>7</c:v>
                  </c:pt>
                  <c:pt idx="245">
                    <c:v>7</c:v>
                  </c:pt>
                  <c:pt idx="246">
                    <c:v>7</c:v>
                  </c:pt>
                  <c:pt idx="247">
                    <c:v>7</c:v>
                  </c:pt>
                  <c:pt idx="248">
                    <c:v>7</c:v>
                  </c:pt>
                  <c:pt idx="249">
                    <c:v>7</c:v>
                  </c:pt>
                  <c:pt idx="250">
                    <c:v>7</c:v>
                  </c:pt>
                  <c:pt idx="251">
                    <c:v>7</c:v>
                  </c:pt>
                  <c:pt idx="252">
                    <c:v>1</c:v>
                  </c:pt>
                  <c:pt idx="253">
                    <c:v>1</c:v>
                  </c:pt>
                  <c:pt idx="254">
                    <c:v>1</c:v>
                  </c:pt>
                  <c:pt idx="255">
                    <c:v>1</c:v>
                  </c:pt>
                  <c:pt idx="256">
                    <c:v>1</c:v>
                  </c:pt>
                  <c:pt idx="257">
                    <c:v>1</c:v>
                  </c:pt>
                  <c:pt idx="258">
                    <c:v>1</c:v>
                  </c:pt>
                  <c:pt idx="259">
                    <c:v>1</c:v>
                  </c:pt>
                  <c:pt idx="260">
                    <c:v>1</c:v>
                  </c:pt>
                  <c:pt idx="261">
                    <c:v>1</c:v>
                  </c:pt>
                  <c:pt idx="262">
                    <c:v>1</c:v>
                  </c:pt>
                  <c:pt idx="263">
                    <c:v>1</c:v>
                  </c:pt>
                  <c:pt idx="264">
                    <c:v>2</c:v>
                  </c:pt>
                  <c:pt idx="265">
                    <c:v>2</c:v>
                  </c:pt>
                  <c:pt idx="266">
                    <c:v>2</c:v>
                  </c:pt>
                  <c:pt idx="267">
                    <c:v>2</c:v>
                  </c:pt>
                  <c:pt idx="268">
                    <c:v>2</c:v>
                  </c:pt>
                  <c:pt idx="269">
                    <c:v>2</c:v>
                  </c:pt>
                  <c:pt idx="270">
                    <c:v>2</c:v>
                  </c:pt>
                  <c:pt idx="271">
                    <c:v>2</c:v>
                  </c:pt>
                  <c:pt idx="272">
                    <c:v>2</c:v>
                  </c:pt>
                  <c:pt idx="273">
                    <c:v>2</c:v>
                  </c:pt>
                  <c:pt idx="274">
                    <c:v>2</c:v>
                  </c:pt>
                  <c:pt idx="275">
                    <c:v>2</c:v>
                  </c:pt>
                  <c:pt idx="276">
                    <c:v>3</c:v>
                  </c:pt>
                  <c:pt idx="277">
                    <c:v>3</c:v>
                  </c:pt>
                  <c:pt idx="278">
                    <c:v>3</c:v>
                  </c:pt>
                  <c:pt idx="279">
                    <c:v>3</c:v>
                  </c:pt>
                  <c:pt idx="280">
                    <c:v>3</c:v>
                  </c:pt>
                  <c:pt idx="281">
                    <c:v>3</c:v>
                  </c:pt>
                  <c:pt idx="282">
                    <c:v>3</c:v>
                  </c:pt>
                  <c:pt idx="283">
                    <c:v>3</c:v>
                  </c:pt>
                  <c:pt idx="284">
                    <c:v>3</c:v>
                  </c:pt>
                  <c:pt idx="285">
                    <c:v>3</c:v>
                  </c:pt>
                  <c:pt idx="286">
                    <c:v>3</c:v>
                  </c:pt>
                  <c:pt idx="287">
                    <c:v>3</c:v>
                  </c:pt>
                  <c:pt idx="288">
                    <c:v>4</c:v>
                  </c:pt>
                  <c:pt idx="289">
                    <c:v>4</c:v>
                  </c:pt>
                  <c:pt idx="290">
                    <c:v>4</c:v>
                  </c:pt>
                  <c:pt idx="291">
                    <c:v>4</c:v>
                  </c:pt>
                  <c:pt idx="292">
                    <c:v>4</c:v>
                  </c:pt>
                  <c:pt idx="293">
                    <c:v>4</c:v>
                  </c:pt>
                  <c:pt idx="294">
                    <c:v>4</c:v>
                  </c:pt>
                  <c:pt idx="295">
                    <c:v>4</c:v>
                  </c:pt>
                  <c:pt idx="296">
                    <c:v>4</c:v>
                  </c:pt>
                  <c:pt idx="297">
                    <c:v>4</c:v>
                  </c:pt>
                  <c:pt idx="298">
                    <c:v>4</c:v>
                  </c:pt>
                  <c:pt idx="299">
                    <c:v>4</c:v>
                  </c:pt>
                  <c:pt idx="300">
                    <c:v>5</c:v>
                  </c:pt>
                  <c:pt idx="301">
                    <c:v>5</c:v>
                  </c:pt>
                  <c:pt idx="302">
                    <c:v>5</c:v>
                  </c:pt>
                  <c:pt idx="303">
                    <c:v>5</c:v>
                  </c:pt>
                  <c:pt idx="304">
                    <c:v>5</c:v>
                  </c:pt>
                  <c:pt idx="305">
                    <c:v>5</c:v>
                  </c:pt>
                  <c:pt idx="306">
                    <c:v>5</c:v>
                  </c:pt>
                  <c:pt idx="307">
                    <c:v>5</c:v>
                  </c:pt>
                  <c:pt idx="308">
                    <c:v>5</c:v>
                  </c:pt>
                  <c:pt idx="309">
                    <c:v>5</c:v>
                  </c:pt>
                  <c:pt idx="310">
                    <c:v>5</c:v>
                  </c:pt>
                  <c:pt idx="311">
                    <c:v>5</c:v>
                  </c:pt>
                  <c:pt idx="312">
                    <c:v>6</c:v>
                  </c:pt>
                  <c:pt idx="313">
                    <c:v>6</c:v>
                  </c:pt>
                  <c:pt idx="314">
                    <c:v>6</c:v>
                  </c:pt>
                  <c:pt idx="315">
                    <c:v>6</c:v>
                  </c:pt>
                  <c:pt idx="316">
                    <c:v>6</c:v>
                  </c:pt>
                  <c:pt idx="317">
                    <c:v>6</c:v>
                  </c:pt>
                  <c:pt idx="318">
                    <c:v>6</c:v>
                  </c:pt>
                  <c:pt idx="319">
                    <c:v>6</c:v>
                  </c:pt>
                  <c:pt idx="320">
                    <c:v>6</c:v>
                  </c:pt>
                  <c:pt idx="321">
                    <c:v>6</c:v>
                  </c:pt>
                  <c:pt idx="322">
                    <c:v>6</c:v>
                  </c:pt>
                  <c:pt idx="323">
                    <c:v>6</c:v>
                  </c:pt>
                  <c:pt idx="324">
                    <c:v>7</c:v>
                  </c:pt>
                  <c:pt idx="325">
                    <c:v>7</c:v>
                  </c:pt>
                  <c:pt idx="326">
                    <c:v>7</c:v>
                  </c:pt>
                  <c:pt idx="327">
                    <c:v>7</c:v>
                  </c:pt>
                  <c:pt idx="328">
                    <c:v>7</c:v>
                  </c:pt>
                  <c:pt idx="329">
                    <c:v>7</c:v>
                  </c:pt>
                  <c:pt idx="330">
                    <c:v>7</c:v>
                  </c:pt>
                  <c:pt idx="331">
                    <c:v>7</c:v>
                  </c:pt>
                  <c:pt idx="332">
                    <c:v>7</c:v>
                  </c:pt>
                  <c:pt idx="333">
                    <c:v>7</c:v>
                  </c:pt>
                  <c:pt idx="334">
                    <c:v>7</c:v>
                  </c:pt>
                  <c:pt idx="335">
                    <c:v>7</c:v>
                  </c:pt>
                  <c:pt idx="336">
                    <c:v>1</c:v>
                  </c:pt>
                  <c:pt idx="337">
                    <c:v>1</c:v>
                  </c:pt>
                  <c:pt idx="338">
                    <c:v>1</c:v>
                  </c:pt>
                  <c:pt idx="339">
                    <c:v>1</c:v>
                  </c:pt>
                  <c:pt idx="340">
                    <c:v>1</c:v>
                  </c:pt>
                  <c:pt idx="341">
                    <c:v>1</c:v>
                  </c:pt>
                  <c:pt idx="342">
                    <c:v>1</c:v>
                  </c:pt>
                  <c:pt idx="343">
                    <c:v>1</c:v>
                  </c:pt>
                  <c:pt idx="344">
                    <c:v>1</c:v>
                  </c:pt>
                  <c:pt idx="345">
                    <c:v>1</c:v>
                  </c:pt>
                  <c:pt idx="346">
                    <c:v>1</c:v>
                  </c:pt>
                  <c:pt idx="347">
                    <c:v>1</c:v>
                  </c:pt>
                  <c:pt idx="348">
                    <c:v>2</c:v>
                  </c:pt>
                  <c:pt idx="349">
                    <c:v>2</c:v>
                  </c:pt>
                  <c:pt idx="350">
                    <c:v>2</c:v>
                  </c:pt>
                  <c:pt idx="351">
                    <c:v>2</c:v>
                  </c:pt>
                  <c:pt idx="352">
                    <c:v>2</c:v>
                  </c:pt>
                  <c:pt idx="353">
                    <c:v>2</c:v>
                  </c:pt>
                  <c:pt idx="354">
                    <c:v>2</c:v>
                  </c:pt>
                  <c:pt idx="355">
                    <c:v>2</c:v>
                  </c:pt>
                  <c:pt idx="356">
                    <c:v>2</c:v>
                  </c:pt>
                  <c:pt idx="357">
                    <c:v>2</c:v>
                  </c:pt>
                  <c:pt idx="358">
                    <c:v>2</c:v>
                  </c:pt>
                  <c:pt idx="359">
                    <c:v>2</c:v>
                  </c:pt>
                  <c:pt idx="360">
                    <c:v>3</c:v>
                  </c:pt>
                  <c:pt idx="361">
                    <c:v>3</c:v>
                  </c:pt>
                  <c:pt idx="362">
                    <c:v>3</c:v>
                  </c:pt>
                  <c:pt idx="363">
                    <c:v>3</c:v>
                  </c:pt>
                  <c:pt idx="364">
                    <c:v>3</c:v>
                  </c:pt>
                  <c:pt idx="365">
                    <c:v>3</c:v>
                  </c:pt>
                  <c:pt idx="366">
                    <c:v>3</c:v>
                  </c:pt>
                  <c:pt idx="367">
                    <c:v>3</c:v>
                  </c:pt>
                  <c:pt idx="368">
                    <c:v>3</c:v>
                  </c:pt>
                  <c:pt idx="369">
                    <c:v>3</c:v>
                  </c:pt>
                  <c:pt idx="370">
                    <c:v>3</c:v>
                  </c:pt>
                  <c:pt idx="371">
                    <c:v>3</c:v>
                  </c:pt>
                  <c:pt idx="372">
                    <c:v>4</c:v>
                  </c:pt>
                  <c:pt idx="373">
                    <c:v>4</c:v>
                  </c:pt>
                  <c:pt idx="374">
                    <c:v>4</c:v>
                  </c:pt>
                  <c:pt idx="375">
                    <c:v>4</c:v>
                  </c:pt>
                  <c:pt idx="376">
                    <c:v>4</c:v>
                  </c:pt>
                  <c:pt idx="377">
                    <c:v>4</c:v>
                  </c:pt>
                  <c:pt idx="378">
                    <c:v>4</c:v>
                  </c:pt>
                  <c:pt idx="379">
                    <c:v>4</c:v>
                  </c:pt>
                  <c:pt idx="380">
                    <c:v>4</c:v>
                  </c:pt>
                  <c:pt idx="381">
                    <c:v>4</c:v>
                  </c:pt>
                  <c:pt idx="382">
                    <c:v>4</c:v>
                  </c:pt>
                  <c:pt idx="383">
                    <c:v>4</c:v>
                  </c:pt>
                  <c:pt idx="384">
                    <c:v>5</c:v>
                  </c:pt>
                  <c:pt idx="385">
                    <c:v>5</c:v>
                  </c:pt>
                  <c:pt idx="386">
                    <c:v>5</c:v>
                  </c:pt>
                  <c:pt idx="387">
                    <c:v>5</c:v>
                  </c:pt>
                  <c:pt idx="388">
                    <c:v>5</c:v>
                  </c:pt>
                  <c:pt idx="389">
                    <c:v>5</c:v>
                  </c:pt>
                  <c:pt idx="390">
                    <c:v>5</c:v>
                  </c:pt>
                  <c:pt idx="391">
                    <c:v>5</c:v>
                  </c:pt>
                  <c:pt idx="392">
                    <c:v>5</c:v>
                  </c:pt>
                  <c:pt idx="393">
                    <c:v>5</c:v>
                  </c:pt>
                  <c:pt idx="394">
                    <c:v>5</c:v>
                  </c:pt>
                  <c:pt idx="395">
                    <c:v>5</c:v>
                  </c:pt>
                  <c:pt idx="396">
                    <c:v>6</c:v>
                  </c:pt>
                  <c:pt idx="397">
                    <c:v>6</c:v>
                  </c:pt>
                  <c:pt idx="398">
                    <c:v>6</c:v>
                  </c:pt>
                  <c:pt idx="399">
                    <c:v>6</c:v>
                  </c:pt>
                  <c:pt idx="400">
                    <c:v>6</c:v>
                  </c:pt>
                  <c:pt idx="401">
                    <c:v>6</c:v>
                  </c:pt>
                  <c:pt idx="402">
                    <c:v>6</c:v>
                  </c:pt>
                  <c:pt idx="403">
                    <c:v>6</c:v>
                  </c:pt>
                  <c:pt idx="404">
                    <c:v>6</c:v>
                  </c:pt>
                  <c:pt idx="405">
                    <c:v>6</c:v>
                  </c:pt>
                  <c:pt idx="406">
                    <c:v>6</c:v>
                  </c:pt>
                  <c:pt idx="407">
                    <c:v>6</c:v>
                  </c:pt>
                  <c:pt idx="408">
                    <c:v>7</c:v>
                  </c:pt>
                  <c:pt idx="409">
                    <c:v>7</c:v>
                  </c:pt>
                  <c:pt idx="410">
                    <c:v>7</c:v>
                  </c:pt>
                  <c:pt idx="411">
                    <c:v>7</c:v>
                  </c:pt>
                  <c:pt idx="412">
                    <c:v>7</c:v>
                  </c:pt>
                  <c:pt idx="413">
                    <c:v>7</c:v>
                  </c:pt>
                  <c:pt idx="414">
                    <c:v>7</c:v>
                  </c:pt>
                  <c:pt idx="415">
                    <c:v>7</c:v>
                  </c:pt>
                  <c:pt idx="416">
                    <c:v>7</c:v>
                  </c:pt>
                  <c:pt idx="417">
                    <c:v>7</c:v>
                  </c:pt>
                  <c:pt idx="418">
                    <c:v>7</c:v>
                  </c:pt>
                  <c:pt idx="419">
                    <c:v>7</c:v>
                  </c:pt>
                  <c:pt idx="420">
                    <c:v>1</c:v>
                  </c:pt>
                  <c:pt idx="421">
                    <c:v>1</c:v>
                  </c:pt>
                  <c:pt idx="422">
                    <c:v>1</c:v>
                  </c:pt>
                  <c:pt idx="423">
                    <c:v>1</c:v>
                  </c:pt>
                  <c:pt idx="424">
                    <c:v>1</c:v>
                  </c:pt>
                  <c:pt idx="425">
                    <c:v>1</c:v>
                  </c:pt>
                  <c:pt idx="426">
                    <c:v>1</c:v>
                  </c:pt>
                  <c:pt idx="427">
                    <c:v>1</c:v>
                  </c:pt>
                  <c:pt idx="428">
                    <c:v>1</c:v>
                  </c:pt>
                  <c:pt idx="429">
                    <c:v>1</c:v>
                  </c:pt>
                  <c:pt idx="430">
                    <c:v>1</c:v>
                  </c:pt>
                  <c:pt idx="431">
                    <c:v>1</c:v>
                  </c:pt>
                </c:lvl>
              </c:multiLvlStrCache>
            </c:multiLvlStrRef>
          </c:cat>
          <c:val>
            <c:numRef>
              <c:f>'1_0training'!$H$20:$H$2572</c:f>
              <c:numCache>
                <c:formatCode>General</c:formatCode>
                <c:ptCount val="432"/>
                <c:pt idx="0">
                  <c:v>7</c:v>
                </c:pt>
                <c:pt idx="1">
                  <c:v>12</c:v>
                </c:pt>
                <c:pt idx="2">
                  <c:v>28</c:v>
                </c:pt>
                <c:pt idx="3">
                  <c:v>34</c:v>
                </c:pt>
                <c:pt idx="4">
                  <c:v>30</c:v>
                </c:pt>
                <c:pt idx="5">
                  <c:v>40</c:v>
                </c:pt>
                <c:pt idx="6">
                  <c:v>44</c:v>
                </c:pt>
                <c:pt idx="7">
                  <c:v>52</c:v>
                </c:pt>
                <c:pt idx="8">
                  <c:v>38</c:v>
                </c:pt>
                <c:pt idx="9">
                  <c:v>38</c:v>
                </c:pt>
                <c:pt idx="10">
                  <c:v>42</c:v>
                </c:pt>
                <c:pt idx="11">
                  <c:v>52</c:v>
                </c:pt>
                <c:pt idx="12">
                  <c:v>11</c:v>
                </c:pt>
                <c:pt idx="13">
                  <c:v>15</c:v>
                </c:pt>
                <c:pt idx="14">
                  <c:v>24</c:v>
                </c:pt>
                <c:pt idx="15">
                  <c:v>34</c:v>
                </c:pt>
                <c:pt idx="16">
                  <c:v>28</c:v>
                </c:pt>
                <c:pt idx="17">
                  <c:v>30</c:v>
                </c:pt>
                <c:pt idx="18">
                  <c:v>66</c:v>
                </c:pt>
                <c:pt idx="19">
                  <c:v>58</c:v>
                </c:pt>
                <c:pt idx="20">
                  <c:v>65</c:v>
                </c:pt>
                <c:pt idx="21">
                  <c:v>47</c:v>
                </c:pt>
                <c:pt idx="22">
                  <c:v>55</c:v>
                </c:pt>
                <c:pt idx="23">
                  <c:v>48</c:v>
                </c:pt>
                <c:pt idx="24">
                  <c:v>27</c:v>
                </c:pt>
                <c:pt idx="25">
                  <c:v>31</c:v>
                </c:pt>
                <c:pt idx="26">
                  <c:v>64</c:v>
                </c:pt>
                <c:pt idx="27">
                  <c:v>69</c:v>
                </c:pt>
                <c:pt idx="28">
                  <c:v>78</c:v>
                </c:pt>
                <c:pt idx="29">
                  <c:v>84</c:v>
                </c:pt>
                <c:pt idx="30">
                  <c:v>44</c:v>
                </c:pt>
                <c:pt idx="31">
                  <c:v>42</c:v>
                </c:pt>
                <c:pt idx="32">
                  <c:v>43</c:v>
                </c:pt>
                <c:pt idx="33">
                  <c:v>43</c:v>
                </c:pt>
                <c:pt idx="34">
                  <c:v>43</c:v>
                </c:pt>
                <c:pt idx="35">
                  <c:v>41</c:v>
                </c:pt>
                <c:pt idx="36">
                  <c:v>2</c:v>
                </c:pt>
                <c:pt idx="37">
                  <c:v>7</c:v>
                </c:pt>
                <c:pt idx="38">
                  <c:v>25</c:v>
                </c:pt>
                <c:pt idx="39">
                  <c:v>22</c:v>
                </c:pt>
                <c:pt idx="40">
                  <c:v>37</c:v>
                </c:pt>
                <c:pt idx="41">
                  <c:v>32</c:v>
                </c:pt>
                <c:pt idx="42">
                  <c:v>53</c:v>
                </c:pt>
                <c:pt idx="43">
                  <c:v>45</c:v>
                </c:pt>
                <c:pt idx="44">
                  <c:v>52</c:v>
                </c:pt>
                <c:pt idx="45">
                  <c:v>56</c:v>
                </c:pt>
                <c:pt idx="46">
                  <c:v>50</c:v>
                </c:pt>
                <c:pt idx="47">
                  <c:v>40</c:v>
                </c:pt>
                <c:pt idx="48">
                  <c:v>11</c:v>
                </c:pt>
                <c:pt idx="49">
                  <c:v>12</c:v>
                </c:pt>
                <c:pt idx="50">
                  <c:v>23</c:v>
                </c:pt>
                <c:pt idx="51">
                  <c:v>24</c:v>
                </c:pt>
                <c:pt idx="52">
                  <c:v>38</c:v>
                </c:pt>
                <c:pt idx="53">
                  <c:v>38</c:v>
                </c:pt>
                <c:pt idx="54">
                  <c:v>43</c:v>
                </c:pt>
                <c:pt idx="55">
                  <c:v>62</c:v>
                </c:pt>
                <c:pt idx="56">
                  <c:v>68</c:v>
                </c:pt>
                <c:pt idx="57">
                  <c:v>71</c:v>
                </c:pt>
                <c:pt idx="58">
                  <c:v>83</c:v>
                </c:pt>
                <c:pt idx="59">
                  <c:v>43</c:v>
                </c:pt>
                <c:pt idx="60">
                  <c:v>6</c:v>
                </c:pt>
                <c:pt idx="61">
                  <c:v>16</c:v>
                </c:pt>
                <c:pt idx="62">
                  <c:v>16</c:v>
                </c:pt>
                <c:pt idx="63">
                  <c:v>24</c:v>
                </c:pt>
                <c:pt idx="64">
                  <c:v>31</c:v>
                </c:pt>
                <c:pt idx="65">
                  <c:v>30</c:v>
                </c:pt>
                <c:pt idx="66">
                  <c:v>52</c:v>
                </c:pt>
                <c:pt idx="67">
                  <c:v>56</c:v>
                </c:pt>
                <c:pt idx="68">
                  <c:v>61</c:v>
                </c:pt>
                <c:pt idx="69">
                  <c:v>78</c:v>
                </c:pt>
                <c:pt idx="70">
                  <c:v>57</c:v>
                </c:pt>
                <c:pt idx="71">
                  <c:v>45</c:v>
                </c:pt>
                <c:pt idx="72">
                  <c:v>8</c:v>
                </c:pt>
                <c:pt idx="73">
                  <c:v>8</c:v>
                </c:pt>
                <c:pt idx="74">
                  <c:v>16</c:v>
                </c:pt>
                <c:pt idx="75">
                  <c:v>14</c:v>
                </c:pt>
                <c:pt idx="76">
                  <c:v>19</c:v>
                </c:pt>
                <c:pt idx="77">
                  <c:v>28</c:v>
                </c:pt>
                <c:pt idx="78">
                  <c:v>63</c:v>
                </c:pt>
                <c:pt idx="79">
                  <c:v>54</c:v>
                </c:pt>
                <c:pt idx="80">
                  <c:v>49</c:v>
                </c:pt>
                <c:pt idx="81">
                  <c:v>63</c:v>
                </c:pt>
                <c:pt idx="82">
                  <c:v>60</c:v>
                </c:pt>
                <c:pt idx="83">
                  <c:v>70</c:v>
                </c:pt>
                <c:pt idx="84">
                  <c:v>11</c:v>
                </c:pt>
                <c:pt idx="85">
                  <c:v>23</c:v>
                </c:pt>
                <c:pt idx="86">
                  <c:v>32</c:v>
                </c:pt>
                <c:pt idx="87">
                  <c:v>36</c:v>
                </c:pt>
                <c:pt idx="88">
                  <c:v>37</c:v>
                </c:pt>
                <c:pt idx="89">
                  <c:v>44</c:v>
                </c:pt>
                <c:pt idx="90">
                  <c:v>29</c:v>
                </c:pt>
                <c:pt idx="91">
                  <c:v>47</c:v>
                </c:pt>
                <c:pt idx="92">
                  <c:v>37</c:v>
                </c:pt>
                <c:pt idx="93">
                  <c:v>38</c:v>
                </c:pt>
                <c:pt idx="94">
                  <c:v>53</c:v>
                </c:pt>
                <c:pt idx="95">
                  <c:v>43</c:v>
                </c:pt>
                <c:pt idx="96">
                  <c:v>10</c:v>
                </c:pt>
                <c:pt idx="97">
                  <c:v>15</c:v>
                </c:pt>
                <c:pt idx="98">
                  <c:v>24</c:v>
                </c:pt>
                <c:pt idx="99">
                  <c:v>47</c:v>
                </c:pt>
                <c:pt idx="100">
                  <c:v>46</c:v>
                </c:pt>
                <c:pt idx="101">
                  <c:v>39</c:v>
                </c:pt>
                <c:pt idx="102">
                  <c:v>37</c:v>
                </c:pt>
                <c:pt idx="103">
                  <c:v>43</c:v>
                </c:pt>
                <c:pt idx="104">
                  <c:v>39</c:v>
                </c:pt>
                <c:pt idx="105">
                  <c:v>55</c:v>
                </c:pt>
                <c:pt idx="106">
                  <c:v>48</c:v>
                </c:pt>
                <c:pt idx="107">
                  <c:v>46</c:v>
                </c:pt>
                <c:pt idx="108">
                  <c:v>18</c:v>
                </c:pt>
                <c:pt idx="109">
                  <c:v>42</c:v>
                </c:pt>
                <c:pt idx="110">
                  <c:v>35</c:v>
                </c:pt>
                <c:pt idx="111">
                  <c:v>76</c:v>
                </c:pt>
                <c:pt idx="112">
                  <c:v>68</c:v>
                </c:pt>
                <c:pt idx="113">
                  <c:v>91</c:v>
                </c:pt>
                <c:pt idx="114">
                  <c:v>79</c:v>
                </c:pt>
                <c:pt idx="115">
                  <c:v>87</c:v>
                </c:pt>
                <c:pt idx="116">
                  <c:v>85</c:v>
                </c:pt>
                <c:pt idx="117">
                  <c:v>100</c:v>
                </c:pt>
                <c:pt idx="118">
                  <c:v>91</c:v>
                </c:pt>
                <c:pt idx="119">
                  <c:v>44</c:v>
                </c:pt>
                <c:pt idx="120">
                  <c:v>4</c:v>
                </c:pt>
                <c:pt idx="121">
                  <c:v>7</c:v>
                </c:pt>
                <c:pt idx="122">
                  <c:v>12</c:v>
                </c:pt>
                <c:pt idx="123">
                  <c:v>19</c:v>
                </c:pt>
                <c:pt idx="124">
                  <c:v>24</c:v>
                </c:pt>
                <c:pt idx="125">
                  <c:v>27</c:v>
                </c:pt>
                <c:pt idx="126">
                  <c:v>52</c:v>
                </c:pt>
                <c:pt idx="127">
                  <c:v>60</c:v>
                </c:pt>
                <c:pt idx="128">
                  <c:v>48</c:v>
                </c:pt>
                <c:pt idx="129">
                  <c:v>58</c:v>
                </c:pt>
                <c:pt idx="130">
                  <c:v>46</c:v>
                </c:pt>
                <c:pt idx="131">
                  <c:v>46</c:v>
                </c:pt>
                <c:pt idx="132">
                  <c:v>10</c:v>
                </c:pt>
                <c:pt idx="133">
                  <c:v>15</c:v>
                </c:pt>
                <c:pt idx="134">
                  <c:v>20</c:v>
                </c:pt>
                <c:pt idx="135">
                  <c:v>22</c:v>
                </c:pt>
                <c:pt idx="136">
                  <c:v>29</c:v>
                </c:pt>
                <c:pt idx="137">
                  <c:v>40</c:v>
                </c:pt>
                <c:pt idx="138">
                  <c:v>72</c:v>
                </c:pt>
                <c:pt idx="139">
                  <c:v>73</c:v>
                </c:pt>
                <c:pt idx="140">
                  <c:v>121</c:v>
                </c:pt>
                <c:pt idx="141">
                  <c:v>128</c:v>
                </c:pt>
                <c:pt idx="142">
                  <c:v>129</c:v>
                </c:pt>
                <c:pt idx="143">
                  <c:v>112</c:v>
                </c:pt>
                <c:pt idx="144">
                  <c:v>5</c:v>
                </c:pt>
                <c:pt idx="145">
                  <c:v>17</c:v>
                </c:pt>
                <c:pt idx="146">
                  <c:v>15</c:v>
                </c:pt>
                <c:pt idx="147">
                  <c:v>18</c:v>
                </c:pt>
                <c:pt idx="148">
                  <c:v>9</c:v>
                </c:pt>
                <c:pt idx="149">
                  <c:v>11</c:v>
                </c:pt>
                <c:pt idx="150">
                  <c:v>8</c:v>
                </c:pt>
                <c:pt idx="151">
                  <c:v>15</c:v>
                </c:pt>
                <c:pt idx="152">
                  <c:v>10</c:v>
                </c:pt>
                <c:pt idx="153">
                  <c:v>11</c:v>
                </c:pt>
                <c:pt idx="154">
                  <c:v>16</c:v>
                </c:pt>
                <c:pt idx="155">
                  <c:v>12</c:v>
                </c:pt>
                <c:pt idx="156">
                  <c:v>3</c:v>
                </c:pt>
                <c:pt idx="157">
                  <c:v>7</c:v>
                </c:pt>
                <c:pt idx="158">
                  <c:v>9</c:v>
                </c:pt>
                <c:pt idx="159">
                  <c:v>5</c:v>
                </c:pt>
                <c:pt idx="160">
                  <c:v>12</c:v>
                </c:pt>
                <c:pt idx="161">
                  <c:v>10</c:v>
                </c:pt>
                <c:pt idx="162">
                  <c:v>15</c:v>
                </c:pt>
                <c:pt idx="163">
                  <c:v>11</c:v>
                </c:pt>
                <c:pt idx="164">
                  <c:v>19</c:v>
                </c:pt>
                <c:pt idx="165">
                  <c:v>15</c:v>
                </c:pt>
                <c:pt idx="166">
                  <c:v>12</c:v>
                </c:pt>
                <c:pt idx="167">
                  <c:v>17</c:v>
                </c:pt>
                <c:pt idx="168">
                  <c:v>0</c:v>
                </c:pt>
                <c:pt idx="169">
                  <c:v>5</c:v>
                </c:pt>
                <c:pt idx="170">
                  <c:v>2</c:v>
                </c:pt>
                <c:pt idx="171">
                  <c:v>5</c:v>
                </c:pt>
                <c:pt idx="172">
                  <c:v>5</c:v>
                </c:pt>
                <c:pt idx="173">
                  <c:v>5</c:v>
                </c:pt>
                <c:pt idx="174">
                  <c:v>12</c:v>
                </c:pt>
                <c:pt idx="175">
                  <c:v>16</c:v>
                </c:pt>
                <c:pt idx="176">
                  <c:v>14</c:v>
                </c:pt>
                <c:pt idx="177">
                  <c:v>9</c:v>
                </c:pt>
                <c:pt idx="178">
                  <c:v>12</c:v>
                </c:pt>
                <c:pt idx="179">
                  <c:v>11</c:v>
                </c:pt>
                <c:pt idx="180">
                  <c:v>2</c:v>
                </c:pt>
                <c:pt idx="181">
                  <c:v>5</c:v>
                </c:pt>
                <c:pt idx="182">
                  <c:v>3</c:v>
                </c:pt>
                <c:pt idx="183">
                  <c:v>6</c:v>
                </c:pt>
                <c:pt idx="184">
                  <c:v>7</c:v>
                </c:pt>
                <c:pt idx="185">
                  <c:v>10</c:v>
                </c:pt>
                <c:pt idx="186">
                  <c:v>20</c:v>
                </c:pt>
                <c:pt idx="187">
                  <c:v>12</c:v>
                </c:pt>
                <c:pt idx="188">
                  <c:v>19</c:v>
                </c:pt>
                <c:pt idx="189">
                  <c:v>17</c:v>
                </c:pt>
                <c:pt idx="190">
                  <c:v>12</c:v>
                </c:pt>
                <c:pt idx="191">
                  <c:v>20</c:v>
                </c:pt>
                <c:pt idx="192">
                  <c:v>9</c:v>
                </c:pt>
                <c:pt idx="193">
                  <c:v>5</c:v>
                </c:pt>
                <c:pt idx="194">
                  <c:v>7</c:v>
                </c:pt>
                <c:pt idx="195">
                  <c:v>9</c:v>
                </c:pt>
                <c:pt idx="196">
                  <c:v>9</c:v>
                </c:pt>
                <c:pt idx="197">
                  <c:v>8</c:v>
                </c:pt>
                <c:pt idx="198">
                  <c:v>20</c:v>
                </c:pt>
                <c:pt idx="199">
                  <c:v>18</c:v>
                </c:pt>
                <c:pt idx="200">
                  <c:v>19</c:v>
                </c:pt>
                <c:pt idx="201">
                  <c:v>14</c:v>
                </c:pt>
                <c:pt idx="202">
                  <c:v>25</c:v>
                </c:pt>
                <c:pt idx="203">
                  <c:v>18</c:v>
                </c:pt>
                <c:pt idx="204">
                  <c:v>5</c:v>
                </c:pt>
                <c:pt idx="205">
                  <c:v>4</c:v>
                </c:pt>
                <c:pt idx="206">
                  <c:v>9</c:v>
                </c:pt>
                <c:pt idx="207">
                  <c:v>4</c:v>
                </c:pt>
                <c:pt idx="208">
                  <c:v>10</c:v>
                </c:pt>
                <c:pt idx="209">
                  <c:v>15</c:v>
                </c:pt>
                <c:pt idx="210">
                  <c:v>19</c:v>
                </c:pt>
                <c:pt idx="211">
                  <c:v>15</c:v>
                </c:pt>
                <c:pt idx="212">
                  <c:v>21</c:v>
                </c:pt>
                <c:pt idx="213">
                  <c:v>14</c:v>
                </c:pt>
                <c:pt idx="214">
                  <c:v>17</c:v>
                </c:pt>
                <c:pt idx="215">
                  <c:v>12</c:v>
                </c:pt>
                <c:pt idx="216">
                  <c:v>8</c:v>
                </c:pt>
                <c:pt idx="217">
                  <c:v>9</c:v>
                </c:pt>
                <c:pt idx="218">
                  <c:v>3</c:v>
                </c:pt>
                <c:pt idx="219">
                  <c:v>8</c:v>
                </c:pt>
                <c:pt idx="220">
                  <c:v>8</c:v>
                </c:pt>
                <c:pt idx="221">
                  <c:v>10</c:v>
                </c:pt>
                <c:pt idx="222">
                  <c:v>10</c:v>
                </c:pt>
                <c:pt idx="223">
                  <c:v>19</c:v>
                </c:pt>
                <c:pt idx="224">
                  <c:v>7</c:v>
                </c:pt>
                <c:pt idx="225">
                  <c:v>16</c:v>
                </c:pt>
                <c:pt idx="226">
                  <c:v>9</c:v>
                </c:pt>
                <c:pt idx="227">
                  <c:v>19</c:v>
                </c:pt>
                <c:pt idx="228">
                  <c:v>8</c:v>
                </c:pt>
                <c:pt idx="229">
                  <c:v>11</c:v>
                </c:pt>
                <c:pt idx="230">
                  <c:v>11</c:v>
                </c:pt>
                <c:pt idx="231">
                  <c:v>16</c:v>
                </c:pt>
                <c:pt idx="232">
                  <c:v>31</c:v>
                </c:pt>
                <c:pt idx="233">
                  <c:v>25</c:v>
                </c:pt>
                <c:pt idx="234">
                  <c:v>43</c:v>
                </c:pt>
                <c:pt idx="235">
                  <c:v>39</c:v>
                </c:pt>
                <c:pt idx="236">
                  <c:v>38</c:v>
                </c:pt>
                <c:pt idx="237">
                  <c:v>46</c:v>
                </c:pt>
                <c:pt idx="238">
                  <c:v>41</c:v>
                </c:pt>
                <c:pt idx="239">
                  <c:v>33</c:v>
                </c:pt>
                <c:pt idx="240">
                  <c:v>5</c:v>
                </c:pt>
                <c:pt idx="241">
                  <c:v>6</c:v>
                </c:pt>
                <c:pt idx="242">
                  <c:v>10</c:v>
                </c:pt>
                <c:pt idx="243">
                  <c:v>20</c:v>
                </c:pt>
                <c:pt idx="244">
                  <c:v>24</c:v>
                </c:pt>
                <c:pt idx="245">
                  <c:v>32</c:v>
                </c:pt>
                <c:pt idx="246">
                  <c:v>43</c:v>
                </c:pt>
                <c:pt idx="247">
                  <c:v>38</c:v>
                </c:pt>
                <c:pt idx="248">
                  <c:v>44</c:v>
                </c:pt>
                <c:pt idx="249">
                  <c:v>29</c:v>
                </c:pt>
                <c:pt idx="250">
                  <c:v>38</c:v>
                </c:pt>
                <c:pt idx="251">
                  <c:v>35</c:v>
                </c:pt>
                <c:pt idx="252">
                  <c:v>11</c:v>
                </c:pt>
                <c:pt idx="253">
                  <c:v>11</c:v>
                </c:pt>
                <c:pt idx="254">
                  <c:v>12</c:v>
                </c:pt>
                <c:pt idx="255">
                  <c:v>27</c:v>
                </c:pt>
                <c:pt idx="256">
                  <c:v>38</c:v>
                </c:pt>
                <c:pt idx="257">
                  <c:v>35</c:v>
                </c:pt>
                <c:pt idx="258">
                  <c:v>43</c:v>
                </c:pt>
                <c:pt idx="259">
                  <c:v>34</c:v>
                </c:pt>
                <c:pt idx="260">
                  <c:v>53</c:v>
                </c:pt>
                <c:pt idx="261">
                  <c:v>41</c:v>
                </c:pt>
                <c:pt idx="262">
                  <c:v>39</c:v>
                </c:pt>
                <c:pt idx="263">
                  <c:v>24</c:v>
                </c:pt>
                <c:pt idx="264">
                  <c:v>7</c:v>
                </c:pt>
                <c:pt idx="265">
                  <c:v>23</c:v>
                </c:pt>
                <c:pt idx="266">
                  <c:v>11</c:v>
                </c:pt>
                <c:pt idx="267">
                  <c:v>23</c:v>
                </c:pt>
                <c:pt idx="268">
                  <c:v>37</c:v>
                </c:pt>
                <c:pt idx="269">
                  <c:v>50</c:v>
                </c:pt>
                <c:pt idx="270">
                  <c:v>43</c:v>
                </c:pt>
                <c:pt idx="271">
                  <c:v>52</c:v>
                </c:pt>
                <c:pt idx="272">
                  <c:v>36</c:v>
                </c:pt>
                <c:pt idx="273">
                  <c:v>52</c:v>
                </c:pt>
                <c:pt idx="274">
                  <c:v>41</c:v>
                </c:pt>
                <c:pt idx="275">
                  <c:v>38</c:v>
                </c:pt>
                <c:pt idx="276">
                  <c:v>7</c:v>
                </c:pt>
                <c:pt idx="277">
                  <c:v>11</c:v>
                </c:pt>
                <c:pt idx="278">
                  <c:v>14</c:v>
                </c:pt>
                <c:pt idx="279">
                  <c:v>18</c:v>
                </c:pt>
                <c:pt idx="280">
                  <c:v>25</c:v>
                </c:pt>
                <c:pt idx="281">
                  <c:v>37</c:v>
                </c:pt>
                <c:pt idx="282">
                  <c:v>32</c:v>
                </c:pt>
                <c:pt idx="283">
                  <c:v>40</c:v>
                </c:pt>
                <c:pt idx="284">
                  <c:v>49</c:v>
                </c:pt>
                <c:pt idx="285">
                  <c:v>39</c:v>
                </c:pt>
                <c:pt idx="286">
                  <c:v>40</c:v>
                </c:pt>
                <c:pt idx="287">
                  <c:v>42</c:v>
                </c:pt>
                <c:pt idx="288">
                  <c:v>13</c:v>
                </c:pt>
                <c:pt idx="289">
                  <c:v>14</c:v>
                </c:pt>
                <c:pt idx="290">
                  <c:v>25</c:v>
                </c:pt>
                <c:pt idx="291">
                  <c:v>27</c:v>
                </c:pt>
                <c:pt idx="292">
                  <c:v>38</c:v>
                </c:pt>
                <c:pt idx="293">
                  <c:v>46</c:v>
                </c:pt>
                <c:pt idx="294">
                  <c:v>46</c:v>
                </c:pt>
                <c:pt idx="295">
                  <c:v>38</c:v>
                </c:pt>
                <c:pt idx="296">
                  <c:v>32</c:v>
                </c:pt>
                <c:pt idx="297">
                  <c:v>38</c:v>
                </c:pt>
                <c:pt idx="298">
                  <c:v>44</c:v>
                </c:pt>
                <c:pt idx="299">
                  <c:v>48</c:v>
                </c:pt>
                <c:pt idx="300">
                  <c:v>12</c:v>
                </c:pt>
                <c:pt idx="301">
                  <c:v>18</c:v>
                </c:pt>
                <c:pt idx="302">
                  <c:v>16</c:v>
                </c:pt>
                <c:pt idx="303">
                  <c:v>19</c:v>
                </c:pt>
                <c:pt idx="304">
                  <c:v>25</c:v>
                </c:pt>
                <c:pt idx="305">
                  <c:v>28</c:v>
                </c:pt>
                <c:pt idx="306">
                  <c:v>72</c:v>
                </c:pt>
                <c:pt idx="307">
                  <c:v>63</c:v>
                </c:pt>
                <c:pt idx="308">
                  <c:v>65</c:v>
                </c:pt>
                <c:pt idx="309">
                  <c:v>62</c:v>
                </c:pt>
                <c:pt idx="310">
                  <c:v>67</c:v>
                </c:pt>
                <c:pt idx="311">
                  <c:v>60</c:v>
                </c:pt>
                <c:pt idx="312">
                  <c:v>8</c:v>
                </c:pt>
                <c:pt idx="313">
                  <c:v>15</c:v>
                </c:pt>
                <c:pt idx="314">
                  <c:v>22</c:v>
                </c:pt>
                <c:pt idx="315">
                  <c:v>34</c:v>
                </c:pt>
                <c:pt idx="316">
                  <c:v>48</c:v>
                </c:pt>
                <c:pt idx="317">
                  <c:v>41</c:v>
                </c:pt>
                <c:pt idx="318">
                  <c:v>35</c:v>
                </c:pt>
                <c:pt idx="319">
                  <c:v>57</c:v>
                </c:pt>
                <c:pt idx="320">
                  <c:v>56</c:v>
                </c:pt>
                <c:pt idx="321">
                  <c:v>51</c:v>
                </c:pt>
                <c:pt idx="322">
                  <c:v>61</c:v>
                </c:pt>
                <c:pt idx="323">
                  <c:v>62</c:v>
                </c:pt>
                <c:pt idx="324">
                  <c:v>4</c:v>
                </c:pt>
                <c:pt idx="325">
                  <c:v>6</c:v>
                </c:pt>
                <c:pt idx="326">
                  <c:v>7</c:v>
                </c:pt>
                <c:pt idx="327">
                  <c:v>16</c:v>
                </c:pt>
                <c:pt idx="328">
                  <c:v>26</c:v>
                </c:pt>
                <c:pt idx="329">
                  <c:v>26</c:v>
                </c:pt>
                <c:pt idx="330">
                  <c:v>54</c:v>
                </c:pt>
                <c:pt idx="331">
                  <c:v>63</c:v>
                </c:pt>
                <c:pt idx="332">
                  <c:v>77</c:v>
                </c:pt>
                <c:pt idx="333">
                  <c:v>63</c:v>
                </c:pt>
                <c:pt idx="334">
                  <c:v>64</c:v>
                </c:pt>
                <c:pt idx="335">
                  <c:v>67</c:v>
                </c:pt>
                <c:pt idx="336">
                  <c:v>11</c:v>
                </c:pt>
                <c:pt idx="337">
                  <c:v>14</c:v>
                </c:pt>
                <c:pt idx="338">
                  <c:v>16</c:v>
                </c:pt>
                <c:pt idx="339">
                  <c:v>36</c:v>
                </c:pt>
                <c:pt idx="340">
                  <c:v>41</c:v>
                </c:pt>
                <c:pt idx="341">
                  <c:v>53</c:v>
                </c:pt>
                <c:pt idx="342">
                  <c:v>43</c:v>
                </c:pt>
                <c:pt idx="343">
                  <c:v>44</c:v>
                </c:pt>
                <c:pt idx="344">
                  <c:v>33</c:v>
                </c:pt>
                <c:pt idx="345">
                  <c:v>59</c:v>
                </c:pt>
                <c:pt idx="346">
                  <c:v>52</c:v>
                </c:pt>
                <c:pt idx="347">
                  <c:v>41</c:v>
                </c:pt>
                <c:pt idx="348">
                  <c:v>13</c:v>
                </c:pt>
                <c:pt idx="349">
                  <c:v>13</c:v>
                </c:pt>
                <c:pt idx="350">
                  <c:v>16</c:v>
                </c:pt>
                <c:pt idx="351">
                  <c:v>22</c:v>
                </c:pt>
                <c:pt idx="352">
                  <c:v>25</c:v>
                </c:pt>
                <c:pt idx="353">
                  <c:v>41</c:v>
                </c:pt>
                <c:pt idx="354">
                  <c:v>48</c:v>
                </c:pt>
                <c:pt idx="355">
                  <c:v>36</c:v>
                </c:pt>
                <c:pt idx="356">
                  <c:v>35</c:v>
                </c:pt>
                <c:pt idx="357">
                  <c:v>55</c:v>
                </c:pt>
                <c:pt idx="358">
                  <c:v>42</c:v>
                </c:pt>
                <c:pt idx="359">
                  <c:v>46</c:v>
                </c:pt>
                <c:pt idx="360">
                  <c:v>10</c:v>
                </c:pt>
                <c:pt idx="361">
                  <c:v>13</c:v>
                </c:pt>
                <c:pt idx="362">
                  <c:v>11</c:v>
                </c:pt>
                <c:pt idx="363">
                  <c:v>15</c:v>
                </c:pt>
                <c:pt idx="364">
                  <c:v>33</c:v>
                </c:pt>
                <c:pt idx="365">
                  <c:v>38</c:v>
                </c:pt>
                <c:pt idx="366">
                  <c:v>35</c:v>
                </c:pt>
                <c:pt idx="367">
                  <c:v>31</c:v>
                </c:pt>
                <c:pt idx="368">
                  <c:v>45</c:v>
                </c:pt>
                <c:pt idx="369">
                  <c:v>38</c:v>
                </c:pt>
                <c:pt idx="370">
                  <c:v>36</c:v>
                </c:pt>
                <c:pt idx="371">
                  <c:v>36</c:v>
                </c:pt>
                <c:pt idx="372">
                  <c:v>7</c:v>
                </c:pt>
                <c:pt idx="373">
                  <c:v>15</c:v>
                </c:pt>
                <c:pt idx="374">
                  <c:v>18</c:v>
                </c:pt>
                <c:pt idx="375">
                  <c:v>16</c:v>
                </c:pt>
                <c:pt idx="376">
                  <c:v>31</c:v>
                </c:pt>
                <c:pt idx="377">
                  <c:v>34</c:v>
                </c:pt>
                <c:pt idx="378">
                  <c:v>35</c:v>
                </c:pt>
                <c:pt idx="379">
                  <c:v>38</c:v>
                </c:pt>
                <c:pt idx="380">
                  <c:v>39</c:v>
                </c:pt>
                <c:pt idx="381">
                  <c:v>41</c:v>
                </c:pt>
                <c:pt idx="382">
                  <c:v>34</c:v>
                </c:pt>
                <c:pt idx="383">
                  <c:v>36</c:v>
                </c:pt>
                <c:pt idx="384">
                  <c:v>8</c:v>
                </c:pt>
                <c:pt idx="385">
                  <c:v>9</c:v>
                </c:pt>
                <c:pt idx="386">
                  <c:v>14</c:v>
                </c:pt>
                <c:pt idx="387">
                  <c:v>22</c:v>
                </c:pt>
                <c:pt idx="388">
                  <c:v>37</c:v>
                </c:pt>
                <c:pt idx="389">
                  <c:v>36</c:v>
                </c:pt>
                <c:pt idx="390">
                  <c:v>45</c:v>
                </c:pt>
                <c:pt idx="391">
                  <c:v>43</c:v>
                </c:pt>
                <c:pt idx="392">
                  <c:v>52</c:v>
                </c:pt>
                <c:pt idx="393">
                  <c:v>59</c:v>
                </c:pt>
                <c:pt idx="394">
                  <c:v>64</c:v>
                </c:pt>
                <c:pt idx="395">
                  <c:v>66</c:v>
                </c:pt>
                <c:pt idx="396">
                  <c:v>6</c:v>
                </c:pt>
                <c:pt idx="397">
                  <c:v>6</c:v>
                </c:pt>
                <c:pt idx="398">
                  <c:v>12</c:v>
                </c:pt>
                <c:pt idx="399">
                  <c:v>12</c:v>
                </c:pt>
                <c:pt idx="400">
                  <c:v>24</c:v>
                </c:pt>
                <c:pt idx="401">
                  <c:v>31</c:v>
                </c:pt>
                <c:pt idx="402">
                  <c:v>35</c:v>
                </c:pt>
                <c:pt idx="403">
                  <c:v>45</c:v>
                </c:pt>
                <c:pt idx="404">
                  <c:v>51</c:v>
                </c:pt>
                <c:pt idx="405">
                  <c:v>43</c:v>
                </c:pt>
                <c:pt idx="406">
                  <c:v>51</c:v>
                </c:pt>
                <c:pt idx="407">
                  <c:v>48</c:v>
                </c:pt>
                <c:pt idx="408">
                  <c:v>10</c:v>
                </c:pt>
                <c:pt idx="409">
                  <c:v>4</c:v>
                </c:pt>
                <c:pt idx="410">
                  <c:v>4</c:v>
                </c:pt>
                <c:pt idx="411">
                  <c:v>14</c:v>
                </c:pt>
                <c:pt idx="412">
                  <c:v>18</c:v>
                </c:pt>
                <c:pt idx="413">
                  <c:v>27</c:v>
                </c:pt>
                <c:pt idx="414">
                  <c:v>57</c:v>
                </c:pt>
                <c:pt idx="415">
                  <c:v>62</c:v>
                </c:pt>
                <c:pt idx="416">
                  <c:v>57</c:v>
                </c:pt>
                <c:pt idx="417">
                  <c:v>58</c:v>
                </c:pt>
                <c:pt idx="418">
                  <c:v>55</c:v>
                </c:pt>
                <c:pt idx="419">
                  <c:v>58</c:v>
                </c:pt>
                <c:pt idx="420">
                  <c:v>12</c:v>
                </c:pt>
                <c:pt idx="421">
                  <c:v>18</c:v>
                </c:pt>
                <c:pt idx="422">
                  <c:v>21</c:v>
                </c:pt>
                <c:pt idx="423">
                  <c:v>31</c:v>
                </c:pt>
                <c:pt idx="424">
                  <c:v>28</c:v>
                </c:pt>
                <c:pt idx="425">
                  <c:v>38</c:v>
                </c:pt>
                <c:pt idx="426">
                  <c:v>46</c:v>
                </c:pt>
                <c:pt idx="427">
                  <c:v>43</c:v>
                </c:pt>
                <c:pt idx="428">
                  <c:v>25</c:v>
                </c:pt>
                <c:pt idx="429">
                  <c:v>47</c:v>
                </c:pt>
                <c:pt idx="430">
                  <c:v>44</c:v>
                </c:pt>
                <c:pt idx="431">
                  <c:v>40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00936784"/>
        <c:axId val="200937344"/>
      </c:lineChart>
      <c:catAx>
        <c:axId val="2009367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200937344"/>
        <c:crosses val="autoZero"/>
        <c:auto val="1"/>
        <c:lblAlgn val="ctr"/>
        <c:lblOffset val="100"/>
        <c:noMultiLvlLbl val="0"/>
      </c:catAx>
      <c:valAx>
        <c:axId val="2009373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20093678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TW" sz="1400" b="0" i="0" baseline="0" dirty="0" smtClean="0">
                <a:effectLst/>
              </a:rPr>
              <a:t>training(</a:t>
            </a:r>
            <a:r>
              <a:rPr lang="en-US" altLang="zh-TW" sz="1400" b="0" i="0" baseline="0" dirty="0" err="1" smtClean="0">
                <a:effectLst/>
              </a:rPr>
              <a:t>tollgate_id</a:t>
            </a:r>
            <a:r>
              <a:rPr lang="en-US" altLang="zh-TW" sz="1400" b="0" i="0" baseline="0" dirty="0" smtClean="0">
                <a:effectLst/>
              </a:rPr>
              <a:t> 1, direction 0) 9/19~10/24</a:t>
            </a:r>
            <a:endParaRPr lang="zh-TW" altLang="zh-TW" sz="1400" dirty="0">
              <a:effectLst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multiLvlStrRef>
              <c:f>'1_0training'!$B$20:$C$2572</c:f>
              <c:multiLvlStrCache>
                <c:ptCount val="324"/>
                <c:lvl>
                  <c:pt idx="0">
                    <c:v>6</c:v>
                  </c:pt>
                  <c:pt idx="1">
                    <c:v>6</c:v>
                  </c:pt>
                  <c:pt idx="2">
                    <c:v>6</c:v>
                  </c:pt>
                  <c:pt idx="3">
                    <c:v>7</c:v>
                  </c:pt>
                  <c:pt idx="4">
                    <c:v>7</c:v>
                  </c:pt>
                  <c:pt idx="5">
                    <c:v>7</c:v>
                  </c:pt>
                  <c:pt idx="6">
                    <c:v>15</c:v>
                  </c:pt>
                  <c:pt idx="7">
                    <c:v>15</c:v>
                  </c:pt>
                  <c:pt idx="8">
                    <c:v>15</c:v>
                  </c:pt>
                  <c:pt idx="9">
                    <c:v>16</c:v>
                  </c:pt>
                  <c:pt idx="10">
                    <c:v>16</c:v>
                  </c:pt>
                  <c:pt idx="11">
                    <c:v>16</c:v>
                  </c:pt>
                  <c:pt idx="12">
                    <c:v>6</c:v>
                  </c:pt>
                  <c:pt idx="13">
                    <c:v>6</c:v>
                  </c:pt>
                  <c:pt idx="14">
                    <c:v>6</c:v>
                  </c:pt>
                  <c:pt idx="15">
                    <c:v>7</c:v>
                  </c:pt>
                  <c:pt idx="16">
                    <c:v>7</c:v>
                  </c:pt>
                  <c:pt idx="17">
                    <c:v>7</c:v>
                  </c:pt>
                  <c:pt idx="18">
                    <c:v>15</c:v>
                  </c:pt>
                  <c:pt idx="19">
                    <c:v>15</c:v>
                  </c:pt>
                  <c:pt idx="20">
                    <c:v>15</c:v>
                  </c:pt>
                  <c:pt idx="21">
                    <c:v>16</c:v>
                  </c:pt>
                  <c:pt idx="22">
                    <c:v>16</c:v>
                  </c:pt>
                  <c:pt idx="23">
                    <c:v>16</c:v>
                  </c:pt>
                  <c:pt idx="24">
                    <c:v>6</c:v>
                  </c:pt>
                  <c:pt idx="25">
                    <c:v>6</c:v>
                  </c:pt>
                  <c:pt idx="26">
                    <c:v>6</c:v>
                  </c:pt>
                  <c:pt idx="27">
                    <c:v>7</c:v>
                  </c:pt>
                  <c:pt idx="28">
                    <c:v>7</c:v>
                  </c:pt>
                  <c:pt idx="29">
                    <c:v>7</c:v>
                  </c:pt>
                  <c:pt idx="30">
                    <c:v>15</c:v>
                  </c:pt>
                  <c:pt idx="31">
                    <c:v>15</c:v>
                  </c:pt>
                  <c:pt idx="32">
                    <c:v>15</c:v>
                  </c:pt>
                  <c:pt idx="33">
                    <c:v>16</c:v>
                  </c:pt>
                  <c:pt idx="34">
                    <c:v>16</c:v>
                  </c:pt>
                  <c:pt idx="35">
                    <c:v>16</c:v>
                  </c:pt>
                  <c:pt idx="36">
                    <c:v>6</c:v>
                  </c:pt>
                  <c:pt idx="37">
                    <c:v>6</c:v>
                  </c:pt>
                  <c:pt idx="38">
                    <c:v>6</c:v>
                  </c:pt>
                  <c:pt idx="39">
                    <c:v>7</c:v>
                  </c:pt>
                  <c:pt idx="40">
                    <c:v>7</c:v>
                  </c:pt>
                  <c:pt idx="41">
                    <c:v>7</c:v>
                  </c:pt>
                  <c:pt idx="42">
                    <c:v>15</c:v>
                  </c:pt>
                  <c:pt idx="43">
                    <c:v>15</c:v>
                  </c:pt>
                  <c:pt idx="44">
                    <c:v>15</c:v>
                  </c:pt>
                  <c:pt idx="45">
                    <c:v>16</c:v>
                  </c:pt>
                  <c:pt idx="46">
                    <c:v>16</c:v>
                  </c:pt>
                  <c:pt idx="47">
                    <c:v>16</c:v>
                  </c:pt>
                  <c:pt idx="48">
                    <c:v>6</c:v>
                  </c:pt>
                  <c:pt idx="49">
                    <c:v>6</c:v>
                  </c:pt>
                  <c:pt idx="50">
                    <c:v>6</c:v>
                  </c:pt>
                  <c:pt idx="51">
                    <c:v>7</c:v>
                  </c:pt>
                  <c:pt idx="52">
                    <c:v>7</c:v>
                  </c:pt>
                  <c:pt idx="53">
                    <c:v>7</c:v>
                  </c:pt>
                  <c:pt idx="54">
                    <c:v>15</c:v>
                  </c:pt>
                  <c:pt idx="55">
                    <c:v>15</c:v>
                  </c:pt>
                  <c:pt idx="56">
                    <c:v>15</c:v>
                  </c:pt>
                  <c:pt idx="57">
                    <c:v>16</c:v>
                  </c:pt>
                  <c:pt idx="58">
                    <c:v>16</c:v>
                  </c:pt>
                  <c:pt idx="59">
                    <c:v>16</c:v>
                  </c:pt>
                  <c:pt idx="60">
                    <c:v>6</c:v>
                  </c:pt>
                  <c:pt idx="61">
                    <c:v>6</c:v>
                  </c:pt>
                  <c:pt idx="62">
                    <c:v>6</c:v>
                  </c:pt>
                  <c:pt idx="63">
                    <c:v>7</c:v>
                  </c:pt>
                  <c:pt idx="64">
                    <c:v>7</c:v>
                  </c:pt>
                  <c:pt idx="65">
                    <c:v>7</c:v>
                  </c:pt>
                  <c:pt idx="66">
                    <c:v>15</c:v>
                  </c:pt>
                  <c:pt idx="67">
                    <c:v>15</c:v>
                  </c:pt>
                  <c:pt idx="68">
                    <c:v>15</c:v>
                  </c:pt>
                  <c:pt idx="69">
                    <c:v>16</c:v>
                  </c:pt>
                  <c:pt idx="70">
                    <c:v>16</c:v>
                  </c:pt>
                  <c:pt idx="71">
                    <c:v>16</c:v>
                  </c:pt>
                  <c:pt idx="72">
                    <c:v>6</c:v>
                  </c:pt>
                  <c:pt idx="73">
                    <c:v>6</c:v>
                  </c:pt>
                  <c:pt idx="74">
                    <c:v>6</c:v>
                  </c:pt>
                  <c:pt idx="75">
                    <c:v>7</c:v>
                  </c:pt>
                  <c:pt idx="76">
                    <c:v>7</c:v>
                  </c:pt>
                  <c:pt idx="77">
                    <c:v>7</c:v>
                  </c:pt>
                  <c:pt idx="78">
                    <c:v>15</c:v>
                  </c:pt>
                  <c:pt idx="79">
                    <c:v>15</c:v>
                  </c:pt>
                  <c:pt idx="80">
                    <c:v>15</c:v>
                  </c:pt>
                  <c:pt idx="81">
                    <c:v>16</c:v>
                  </c:pt>
                  <c:pt idx="82">
                    <c:v>16</c:v>
                  </c:pt>
                  <c:pt idx="83">
                    <c:v>16</c:v>
                  </c:pt>
                  <c:pt idx="84">
                    <c:v>6</c:v>
                  </c:pt>
                  <c:pt idx="85">
                    <c:v>6</c:v>
                  </c:pt>
                  <c:pt idx="86">
                    <c:v>6</c:v>
                  </c:pt>
                  <c:pt idx="87">
                    <c:v>7</c:v>
                  </c:pt>
                  <c:pt idx="88">
                    <c:v>7</c:v>
                  </c:pt>
                  <c:pt idx="89">
                    <c:v>7</c:v>
                  </c:pt>
                  <c:pt idx="90">
                    <c:v>15</c:v>
                  </c:pt>
                  <c:pt idx="91">
                    <c:v>15</c:v>
                  </c:pt>
                  <c:pt idx="92">
                    <c:v>15</c:v>
                  </c:pt>
                  <c:pt idx="93">
                    <c:v>16</c:v>
                  </c:pt>
                  <c:pt idx="94">
                    <c:v>16</c:v>
                  </c:pt>
                  <c:pt idx="95">
                    <c:v>16</c:v>
                  </c:pt>
                  <c:pt idx="96">
                    <c:v>6</c:v>
                  </c:pt>
                  <c:pt idx="97">
                    <c:v>6</c:v>
                  </c:pt>
                  <c:pt idx="98">
                    <c:v>6</c:v>
                  </c:pt>
                  <c:pt idx="99">
                    <c:v>7</c:v>
                  </c:pt>
                  <c:pt idx="100">
                    <c:v>7</c:v>
                  </c:pt>
                  <c:pt idx="101">
                    <c:v>7</c:v>
                  </c:pt>
                  <c:pt idx="102">
                    <c:v>15</c:v>
                  </c:pt>
                  <c:pt idx="103">
                    <c:v>15</c:v>
                  </c:pt>
                  <c:pt idx="104">
                    <c:v>15</c:v>
                  </c:pt>
                  <c:pt idx="105">
                    <c:v>16</c:v>
                  </c:pt>
                  <c:pt idx="106">
                    <c:v>16</c:v>
                  </c:pt>
                  <c:pt idx="107">
                    <c:v>16</c:v>
                  </c:pt>
                  <c:pt idx="108">
                    <c:v>6</c:v>
                  </c:pt>
                  <c:pt idx="109">
                    <c:v>6</c:v>
                  </c:pt>
                  <c:pt idx="110">
                    <c:v>6</c:v>
                  </c:pt>
                  <c:pt idx="111">
                    <c:v>7</c:v>
                  </c:pt>
                  <c:pt idx="112">
                    <c:v>7</c:v>
                  </c:pt>
                  <c:pt idx="113">
                    <c:v>7</c:v>
                  </c:pt>
                  <c:pt idx="114">
                    <c:v>15</c:v>
                  </c:pt>
                  <c:pt idx="115">
                    <c:v>15</c:v>
                  </c:pt>
                  <c:pt idx="116">
                    <c:v>15</c:v>
                  </c:pt>
                  <c:pt idx="117">
                    <c:v>16</c:v>
                  </c:pt>
                  <c:pt idx="118">
                    <c:v>16</c:v>
                  </c:pt>
                  <c:pt idx="119">
                    <c:v>16</c:v>
                  </c:pt>
                  <c:pt idx="120">
                    <c:v>6</c:v>
                  </c:pt>
                  <c:pt idx="121">
                    <c:v>6</c:v>
                  </c:pt>
                  <c:pt idx="122">
                    <c:v>6</c:v>
                  </c:pt>
                  <c:pt idx="123">
                    <c:v>7</c:v>
                  </c:pt>
                  <c:pt idx="124">
                    <c:v>7</c:v>
                  </c:pt>
                  <c:pt idx="125">
                    <c:v>7</c:v>
                  </c:pt>
                  <c:pt idx="126">
                    <c:v>15</c:v>
                  </c:pt>
                  <c:pt idx="127">
                    <c:v>15</c:v>
                  </c:pt>
                  <c:pt idx="128">
                    <c:v>15</c:v>
                  </c:pt>
                  <c:pt idx="129">
                    <c:v>16</c:v>
                  </c:pt>
                  <c:pt idx="130">
                    <c:v>16</c:v>
                  </c:pt>
                  <c:pt idx="131">
                    <c:v>16</c:v>
                  </c:pt>
                  <c:pt idx="132">
                    <c:v>6</c:v>
                  </c:pt>
                  <c:pt idx="133">
                    <c:v>6</c:v>
                  </c:pt>
                  <c:pt idx="134">
                    <c:v>6</c:v>
                  </c:pt>
                  <c:pt idx="135">
                    <c:v>7</c:v>
                  </c:pt>
                  <c:pt idx="136">
                    <c:v>7</c:v>
                  </c:pt>
                  <c:pt idx="137">
                    <c:v>7</c:v>
                  </c:pt>
                  <c:pt idx="138">
                    <c:v>15</c:v>
                  </c:pt>
                  <c:pt idx="139">
                    <c:v>15</c:v>
                  </c:pt>
                  <c:pt idx="140">
                    <c:v>15</c:v>
                  </c:pt>
                  <c:pt idx="141">
                    <c:v>16</c:v>
                  </c:pt>
                  <c:pt idx="142">
                    <c:v>16</c:v>
                  </c:pt>
                  <c:pt idx="143">
                    <c:v>16</c:v>
                  </c:pt>
                  <c:pt idx="144">
                    <c:v>6</c:v>
                  </c:pt>
                  <c:pt idx="145">
                    <c:v>6</c:v>
                  </c:pt>
                  <c:pt idx="146">
                    <c:v>6</c:v>
                  </c:pt>
                  <c:pt idx="147">
                    <c:v>7</c:v>
                  </c:pt>
                  <c:pt idx="148">
                    <c:v>7</c:v>
                  </c:pt>
                  <c:pt idx="149">
                    <c:v>7</c:v>
                  </c:pt>
                  <c:pt idx="150">
                    <c:v>15</c:v>
                  </c:pt>
                  <c:pt idx="151">
                    <c:v>15</c:v>
                  </c:pt>
                  <c:pt idx="152">
                    <c:v>15</c:v>
                  </c:pt>
                  <c:pt idx="153">
                    <c:v>16</c:v>
                  </c:pt>
                  <c:pt idx="154">
                    <c:v>16</c:v>
                  </c:pt>
                  <c:pt idx="155">
                    <c:v>16</c:v>
                  </c:pt>
                  <c:pt idx="156">
                    <c:v>6</c:v>
                  </c:pt>
                  <c:pt idx="157">
                    <c:v>6</c:v>
                  </c:pt>
                  <c:pt idx="158">
                    <c:v>6</c:v>
                  </c:pt>
                  <c:pt idx="159">
                    <c:v>7</c:v>
                  </c:pt>
                  <c:pt idx="160">
                    <c:v>7</c:v>
                  </c:pt>
                  <c:pt idx="161">
                    <c:v>7</c:v>
                  </c:pt>
                  <c:pt idx="162">
                    <c:v>15</c:v>
                  </c:pt>
                  <c:pt idx="163">
                    <c:v>15</c:v>
                  </c:pt>
                  <c:pt idx="164">
                    <c:v>15</c:v>
                  </c:pt>
                  <c:pt idx="165">
                    <c:v>16</c:v>
                  </c:pt>
                  <c:pt idx="166">
                    <c:v>16</c:v>
                  </c:pt>
                  <c:pt idx="167">
                    <c:v>16</c:v>
                  </c:pt>
                  <c:pt idx="168">
                    <c:v>6</c:v>
                  </c:pt>
                  <c:pt idx="169">
                    <c:v>6</c:v>
                  </c:pt>
                  <c:pt idx="170">
                    <c:v>6</c:v>
                  </c:pt>
                  <c:pt idx="171">
                    <c:v>7</c:v>
                  </c:pt>
                  <c:pt idx="172">
                    <c:v>7</c:v>
                  </c:pt>
                  <c:pt idx="173">
                    <c:v>7</c:v>
                  </c:pt>
                  <c:pt idx="174">
                    <c:v>15</c:v>
                  </c:pt>
                  <c:pt idx="175">
                    <c:v>15</c:v>
                  </c:pt>
                  <c:pt idx="176">
                    <c:v>15</c:v>
                  </c:pt>
                  <c:pt idx="177">
                    <c:v>16</c:v>
                  </c:pt>
                  <c:pt idx="178">
                    <c:v>16</c:v>
                  </c:pt>
                  <c:pt idx="179">
                    <c:v>16</c:v>
                  </c:pt>
                  <c:pt idx="180">
                    <c:v>6</c:v>
                  </c:pt>
                  <c:pt idx="181">
                    <c:v>6</c:v>
                  </c:pt>
                  <c:pt idx="182">
                    <c:v>6</c:v>
                  </c:pt>
                  <c:pt idx="183">
                    <c:v>7</c:v>
                  </c:pt>
                  <c:pt idx="184">
                    <c:v>7</c:v>
                  </c:pt>
                  <c:pt idx="185">
                    <c:v>7</c:v>
                  </c:pt>
                  <c:pt idx="186">
                    <c:v>15</c:v>
                  </c:pt>
                  <c:pt idx="187">
                    <c:v>15</c:v>
                  </c:pt>
                  <c:pt idx="188">
                    <c:v>15</c:v>
                  </c:pt>
                  <c:pt idx="189">
                    <c:v>16</c:v>
                  </c:pt>
                  <c:pt idx="190">
                    <c:v>16</c:v>
                  </c:pt>
                  <c:pt idx="191">
                    <c:v>16</c:v>
                  </c:pt>
                  <c:pt idx="192">
                    <c:v>6</c:v>
                  </c:pt>
                  <c:pt idx="193">
                    <c:v>6</c:v>
                  </c:pt>
                  <c:pt idx="194">
                    <c:v>6</c:v>
                  </c:pt>
                  <c:pt idx="195">
                    <c:v>7</c:v>
                  </c:pt>
                  <c:pt idx="196">
                    <c:v>7</c:v>
                  </c:pt>
                  <c:pt idx="197">
                    <c:v>7</c:v>
                  </c:pt>
                  <c:pt idx="198">
                    <c:v>15</c:v>
                  </c:pt>
                  <c:pt idx="199">
                    <c:v>15</c:v>
                  </c:pt>
                  <c:pt idx="200">
                    <c:v>15</c:v>
                  </c:pt>
                  <c:pt idx="201">
                    <c:v>16</c:v>
                  </c:pt>
                  <c:pt idx="202">
                    <c:v>16</c:v>
                  </c:pt>
                  <c:pt idx="203">
                    <c:v>16</c:v>
                  </c:pt>
                  <c:pt idx="204">
                    <c:v>6</c:v>
                  </c:pt>
                  <c:pt idx="205">
                    <c:v>6</c:v>
                  </c:pt>
                  <c:pt idx="206">
                    <c:v>6</c:v>
                  </c:pt>
                  <c:pt idx="207">
                    <c:v>7</c:v>
                  </c:pt>
                  <c:pt idx="208">
                    <c:v>7</c:v>
                  </c:pt>
                  <c:pt idx="209">
                    <c:v>7</c:v>
                  </c:pt>
                  <c:pt idx="210">
                    <c:v>15</c:v>
                  </c:pt>
                  <c:pt idx="211">
                    <c:v>15</c:v>
                  </c:pt>
                  <c:pt idx="212">
                    <c:v>15</c:v>
                  </c:pt>
                  <c:pt idx="213">
                    <c:v>16</c:v>
                  </c:pt>
                  <c:pt idx="214">
                    <c:v>16</c:v>
                  </c:pt>
                  <c:pt idx="215">
                    <c:v>16</c:v>
                  </c:pt>
                  <c:pt idx="216">
                    <c:v>6</c:v>
                  </c:pt>
                  <c:pt idx="217">
                    <c:v>6</c:v>
                  </c:pt>
                  <c:pt idx="218">
                    <c:v>6</c:v>
                  </c:pt>
                  <c:pt idx="219">
                    <c:v>7</c:v>
                  </c:pt>
                  <c:pt idx="220">
                    <c:v>7</c:v>
                  </c:pt>
                  <c:pt idx="221">
                    <c:v>7</c:v>
                  </c:pt>
                  <c:pt idx="222">
                    <c:v>15</c:v>
                  </c:pt>
                  <c:pt idx="223">
                    <c:v>15</c:v>
                  </c:pt>
                  <c:pt idx="224">
                    <c:v>15</c:v>
                  </c:pt>
                  <c:pt idx="225">
                    <c:v>16</c:v>
                  </c:pt>
                  <c:pt idx="226">
                    <c:v>16</c:v>
                  </c:pt>
                  <c:pt idx="227">
                    <c:v>16</c:v>
                  </c:pt>
                  <c:pt idx="228">
                    <c:v>6</c:v>
                  </c:pt>
                  <c:pt idx="229">
                    <c:v>6</c:v>
                  </c:pt>
                  <c:pt idx="230">
                    <c:v>6</c:v>
                  </c:pt>
                  <c:pt idx="231">
                    <c:v>7</c:v>
                  </c:pt>
                  <c:pt idx="232">
                    <c:v>7</c:v>
                  </c:pt>
                  <c:pt idx="233">
                    <c:v>7</c:v>
                  </c:pt>
                  <c:pt idx="234">
                    <c:v>15</c:v>
                  </c:pt>
                  <c:pt idx="235">
                    <c:v>15</c:v>
                  </c:pt>
                  <c:pt idx="236">
                    <c:v>15</c:v>
                  </c:pt>
                  <c:pt idx="237">
                    <c:v>16</c:v>
                  </c:pt>
                  <c:pt idx="238">
                    <c:v>16</c:v>
                  </c:pt>
                  <c:pt idx="239">
                    <c:v>16</c:v>
                  </c:pt>
                  <c:pt idx="240">
                    <c:v>6</c:v>
                  </c:pt>
                  <c:pt idx="241">
                    <c:v>6</c:v>
                  </c:pt>
                  <c:pt idx="242">
                    <c:v>6</c:v>
                  </c:pt>
                  <c:pt idx="243">
                    <c:v>7</c:v>
                  </c:pt>
                  <c:pt idx="244">
                    <c:v>7</c:v>
                  </c:pt>
                  <c:pt idx="245">
                    <c:v>7</c:v>
                  </c:pt>
                  <c:pt idx="246">
                    <c:v>15</c:v>
                  </c:pt>
                  <c:pt idx="247">
                    <c:v>15</c:v>
                  </c:pt>
                  <c:pt idx="248">
                    <c:v>15</c:v>
                  </c:pt>
                  <c:pt idx="249">
                    <c:v>16</c:v>
                  </c:pt>
                  <c:pt idx="250">
                    <c:v>16</c:v>
                  </c:pt>
                  <c:pt idx="251">
                    <c:v>16</c:v>
                  </c:pt>
                  <c:pt idx="252">
                    <c:v>6</c:v>
                  </c:pt>
                  <c:pt idx="253">
                    <c:v>6</c:v>
                  </c:pt>
                  <c:pt idx="254">
                    <c:v>6</c:v>
                  </c:pt>
                  <c:pt idx="255">
                    <c:v>7</c:v>
                  </c:pt>
                  <c:pt idx="256">
                    <c:v>7</c:v>
                  </c:pt>
                  <c:pt idx="257">
                    <c:v>7</c:v>
                  </c:pt>
                  <c:pt idx="258">
                    <c:v>15</c:v>
                  </c:pt>
                  <c:pt idx="259">
                    <c:v>15</c:v>
                  </c:pt>
                  <c:pt idx="260">
                    <c:v>15</c:v>
                  </c:pt>
                  <c:pt idx="261">
                    <c:v>16</c:v>
                  </c:pt>
                  <c:pt idx="262">
                    <c:v>16</c:v>
                  </c:pt>
                  <c:pt idx="263">
                    <c:v>16</c:v>
                  </c:pt>
                  <c:pt idx="264">
                    <c:v>6</c:v>
                  </c:pt>
                  <c:pt idx="265">
                    <c:v>6</c:v>
                  </c:pt>
                  <c:pt idx="266">
                    <c:v>6</c:v>
                  </c:pt>
                  <c:pt idx="267">
                    <c:v>7</c:v>
                  </c:pt>
                  <c:pt idx="268">
                    <c:v>7</c:v>
                  </c:pt>
                  <c:pt idx="269">
                    <c:v>7</c:v>
                  </c:pt>
                  <c:pt idx="270">
                    <c:v>15</c:v>
                  </c:pt>
                  <c:pt idx="271">
                    <c:v>15</c:v>
                  </c:pt>
                  <c:pt idx="272">
                    <c:v>15</c:v>
                  </c:pt>
                  <c:pt idx="273">
                    <c:v>16</c:v>
                  </c:pt>
                  <c:pt idx="274">
                    <c:v>16</c:v>
                  </c:pt>
                  <c:pt idx="275">
                    <c:v>16</c:v>
                  </c:pt>
                  <c:pt idx="276">
                    <c:v>6</c:v>
                  </c:pt>
                  <c:pt idx="277">
                    <c:v>6</c:v>
                  </c:pt>
                  <c:pt idx="278">
                    <c:v>6</c:v>
                  </c:pt>
                  <c:pt idx="279">
                    <c:v>7</c:v>
                  </c:pt>
                  <c:pt idx="280">
                    <c:v>7</c:v>
                  </c:pt>
                  <c:pt idx="281">
                    <c:v>7</c:v>
                  </c:pt>
                  <c:pt idx="282">
                    <c:v>15</c:v>
                  </c:pt>
                  <c:pt idx="283">
                    <c:v>15</c:v>
                  </c:pt>
                  <c:pt idx="284">
                    <c:v>15</c:v>
                  </c:pt>
                  <c:pt idx="285">
                    <c:v>16</c:v>
                  </c:pt>
                  <c:pt idx="286">
                    <c:v>16</c:v>
                  </c:pt>
                  <c:pt idx="287">
                    <c:v>16</c:v>
                  </c:pt>
                  <c:pt idx="288">
                    <c:v>6</c:v>
                  </c:pt>
                  <c:pt idx="289">
                    <c:v>6</c:v>
                  </c:pt>
                  <c:pt idx="290">
                    <c:v>6</c:v>
                  </c:pt>
                  <c:pt idx="291">
                    <c:v>7</c:v>
                  </c:pt>
                  <c:pt idx="292">
                    <c:v>7</c:v>
                  </c:pt>
                  <c:pt idx="293">
                    <c:v>7</c:v>
                  </c:pt>
                  <c:pt idx="294">
                    <c:v>15</c:v>
                  </c:pt>
                  <c:pt idx="295">
                    <c:v>15</c:v>
                  </c:pt>
                  <c:pt idx="296">
                    <c:v>15</c:v>
                  </c:pt>
                  <c:pt idx="297">
                    <c:v>16</c:v>
                  </c:pt>
                  <c:pt idx="298">
                    <c:v>16</c:v>
                  </c:pt>
                  <c:pt idx="299">
                    <c:v>16</c:v>
                  </c:pt>
                  <c:pt idx="300">
                    <c:v>6</c:v>
                  </c:pt>
                  <c:pt idx="301">
                    <c:v>6</c:v>
                  </c:pt>
                  <c:pt idx="302">
                    <c:v>6</c:v>
                  </c:pt>
                  <c:pt idx="303">
                    <c:v>7</c:v>
                  </c:pt>
                  <c:pt idx="304">
                    <c:v>7</c:v>
                  </c:pt>
                  <c:pt idx="305">
                    <c:v>7</c:v>
                  </c:pt>
                  <c:pt idx="306">
                    <c:v>15</c:v>
                  </c:pt>
                  <c:pt idx="307">
                    <c:v>15</c:v>
                  </c:pt>
                  <c:pt idx="308">
                    <c:v>15</c:v>
                  </c:pt>
                  <c:pt idx="309">
                    <c:v>16</c:v>
                  </c:pt>
                  <c:pt idx="310">
                    <c:v>16</c:v>
                  </c:pt>
                  <c:pt idx="311">
                    <c:v>16</c:v>
                  </c:pt>
                  <c:pt idx="312">
                    <c:v>6</c:v>
                  </c:pt>
                  <c:pt idx="313">
                    <c:v>6</c:v>
                  </c:pt>
                  <c:pt idx="314">
                    <c:v>6</c:v>
                  </c:pt>
                  <c:pt idx="315">
                    <c:v>7</c:v>
                  </c:pt>
                  <c:pt idx="316">
                    <c:v>7</c:v>
                  </c:pt>
                  <c:pt idx="317">
                    <c:v>7</c:v>
                  </c:pt>
                  <c:pt idx="318">
                    <c:v>15</c:v>
                  </c:pt>
                  <c:pt idx="319">
                    <c:v>15</c:v>
                  </c:pt>
                  <c:pt idx="320">
                    <c:v>15</c:v>
                  </c:pt>
                  <c:pt idx="321">
                    <c:v>16</c:v>
                  </c:pt>
                  <c:pt idx="322">
                    <c:v>16</c:v>
                  </c:pt>
                  <c:pt idx="323">
                    <c:v>16</c:v>
                  </c:pt>
                </c:lvl>
                <c:lvl>
                  <c:pt idx="0">
                    <c:v>1</c:v>
                  </c:pt>
                  <c:pt idx="1">
                    <c:v>1</c:v>
                  </c:pt>
                  <c:pt idx="2">
                    <c:v>1</c:v>
                  </c:pt>
                  <c:pt idx="3">
                    <c:v>1</c:v>
                  </c:pt>
                  <c:pt idx="4">
                    <c:v>1</c:v>
                  </c:pt>
                  <c:pt idx="5">
                    <c:v>1</c:v>
                  </c:pt>
                  <c:pt idx="6">
                    <c:v>1</c:v>
                  </c:pt>
                  <c:pt idx="7">
                    <c:v>1</c:v>
                  </c:pt>
                  <c:pt idx="8">
                    <c:v>1</c:v>
                  </c:pt>
                  <c:pt idx="9">
                    <c:v>1</c:v>
                  </c:pt>
                  <c:pt idx="10">
                    <c:v>1</c:v>
                  </c:pt>
                  <c:pt idx="11">
                    <c:v>1</c:v>
                  </c:pt>
                  <c:pt idx="12">
                    <c:v>2</c:v>
                  </c:pt>
                  <c:pt idx="13">
                    <c:v>2</c:v>
                  </c:pt>
                  <c:pt idx="14">
                    <c:v>2</c:v>
                  </c:pt>
                  <c:pt idx="15">
                    <c:v>2</c:v>
                  </c:pt>
                  <c:pt idx="16">
                    <c:v>2</c:v>
                  </c:pt>
                  <c:pt idx="17">
                    <c:v>2</c:v>
                  </c:pt>
                  <c:pt idx="18">
                    <c:v>2</c:v>
                  </c:pt>
                  <c:pt idx="19">
                    <c:v>2</c:v>
                  </c:pt>
                  <c:pt idx="20">
                    <c:v>2</c:v>
                  </c:pt>
                  <c:pt idx="21">
                    <c:v>2</c:v>
                  </c:pt>
                  <c:pt idx="22">
                    <c:v>2</c:v>
                  </c:pt>
                  <c:pt idx="23">
                    <c:v>2</c:v>
                  </c:pt>
                  <c:pt idx="24">
                    <c:v>3</c:v>
                  </c:pt>
                  <c:pt idx="25">
                    <c:v>3</c:v>
                  </c:pt>
                  <c:pt idx="26">
                    <c:v>3</c:v>
                  </c:pt>
                  <c:pt idx="27">
                    <c:v>3</c:v>
                  </c:pt>
                  <c:pt idx="28">
                    <c:v>3</c:v>
                  </c:pt>
                  <c:pt idx="29">
                    <c:v>3</c:v>
                  </c:pt>
                  <c:pt idx="30">
                    <c:v>3</c:v>
                  </c:pt>
                  <c:pt idx="31">
                    <c:v>3</c:v>
                  </c:pt>
                  <c:pt idx="32">
                    <c:v>3</c:v>
                  </c:pt>
                  <c:pt idx="33">
                    <c:v>3</c:v>
                  </c:pt>
                  <c:pt idx="34">
                    <c:v>3</c:v>
                  </c:pt>
                  <c:pt idx="35">
                    <c:v>3</c:v>
                  </c:pt>
                  <c:pt idx="36">
                    <c:v>4</c:v>
                  </c:pt>
                  <c:pt idx="37">
                    <c:v>4</c:v>
                  </c:pt>
                  <c:pt idx="38">
                    <c:v>4</c:v>
                  </c:pt>
                  <c:pt idx="39">
                    <c:v>4</c:v>
                  </c:pt>
                  <c:pt idx="40">
                    <c:v>4</c:v>
                  </c:pt>
                  <c:pt idx="41">
                    <c:v>4</c:v>
                  </c:pt>
                  <c:pt idx="42">
                    <c:v>4</c:v>
                  </c:pt>
                  <c:pt idx="43">
                    <c:v>4</c:v>
                  </c:pt>
                  <c:pt idx="44">
                    <c:v>4</c:v>
                  </c:pt>
                  <c:pt idx="45">
                    <c:v>4</c:v>
                  </c:pt>
                  <c:pt idx="46">
                    <c:v>4</c:v>
                  </c:pt>
                  <c:pt idx="47">
                    <c:v>4</c:v>
                  </c:pt>
                  <c:pt idx="48">
                    <c:v>5</c:v>
                  </c:pt>
                  <c:pt idx="49">
                    <c:v>5</c:v>
                  </c:pt>
                  <c:pt idx="50">
                    <c:v>5</c:v>
                  </c:pt>
                  <c:pt idx="51">
                    <c:v>5</c:v>
                  </c:pt>
                  <c:pt idx="52">
                    <c:v>5</c:v>
                  </c:pt>
                  <c:pt idx="53">
                    <c:v>5</c:v>
                  </c:pt>
                  <c:pt idx="54">
                    <c:v>5</c:v>
                  </c:pt>
                  <c:pt idx="55">
                    <c:v>5</c:v>
                  </c:pt>
                  <c:pt idx="56">
                    <c:v>5</c:v>
                  </c:pt>
                  <c:pt idx="57">
                    <c:v>5</c:v>
                  </c:pt>
                  <c:pt idx="58">
                    <c:v>5</c:v>
                  </c:pt>
                  <c:pt idx="59">
                    <c:v>5</c:v>
                  </c:pt>
                  <c:pt idx="60">
                    <c:v>6</c:v>
                  </c:pt>
                  <c:pt idx="61">
                    <c:v>6</c:v>
                  </c:pt>
                  <c:pt idx="62">
                    <c:v>6</c:v>
                  </c:pt>
                  <c:pt idx="63">
                    <c:v>6</c:v>
                  </c:pt>
                  <c:pt idx="64">
                    <c:v>6</c:v>
                  </c:pt>
                  <c:pt idx="65">
                    <c:v>6</c:v>
                  </c:pt>
                  <c:pt idx="66">
                    <c:v>6</c:v>
                  </c:pt>
                  <c:pt idx="67">
                    <c:v>6</c:v>
                  </c:pt>
                  <c:pt idx="68">
                    <c:v>6</c:v>
                  </c:pt>
                  <c:pt idx="69">
                    <c:v>6</c:v>
                  </c:pt>
                  <c:pt idx="70">
                    <c:v>6</c:v>
                  </c:pt>
                  <c:pt idx="71">
                    <c:v>6</c:v>
                  </c:pt>
                  <c:pt idx="72">
                    <c:v>7</c:v>
                  </c:pt>
                  <c:pt idx="73">
                    <c:v>7</c:v>
                  </c:pt>
                  <c:pt idx="74">
                    <c:v>7</c:v>
                  </c:pt>
                  <c:pt idx="75">
                    <c:v>7</c:v>
                  </c:pt>
                  <c:pt idx="76">
                    <c:v>7</c:v>
                  </c:pt>
                  <c:pt idx="77">
                    <c:v>7</c:v>
                  </c:pt>
                  <c:pt idx="78">
                    <c:v>7</c:v>
                  </c:pt>
                  <c:pt idx="79">
                    <c:v>7</c:v>
                  </c:pt>
                  <c:pt idx="80">
                    <c:v>7</c:v>
                  </c:pt>
                  <c:pt idx="81">
                    <c:v>7</c:v>
                  </c:pt>
                  <c:pt idx="82">
                    <c:v>7</c:v>
                  </c:pt>
                  <c:pt idx="83">
                    <c:v>7</c:v>
                  </c:pt>
                  <c:pt idx="84">
                    <c:v>1</c:v>
                  </c:pt>
                  <c:pt idx="85">
                    <c:v>1</c:v>
                  </c:pt>
                  <c:pt idx="86">
                    <c:v>1</c:v>
                  </c:pt>
                  <c:pt idx="87">
                    <c:v>1</c:v>
                  </c:pt>
                  <c:pt idx="88">
                    <c:v>1</c:v>
                  </c:pt>
                  <c:pt idx="89">
                    <c:v>1</c:v>
                  </c:pt>
                  <c:pt idx="90">
                    <c:v>1</c:v>
                  </c:pt>
                  <c:pt idx="91">
                    <c:v>1</c:v>
                  </c:pt>
                  <c:pt idx="92">
                    <c:v>1</c:v>
                  </c:pt>
                  <c:pt idx="93">
                    <c:v>1</c:v>
                  </c:pt>
                  <c:pt idx="94">
                    <c:v>1</c:v>
                  </c:pt>
                  <c:pt idx="95">
                    <c:v>1</c:v>
                  </c:pt>
                  <c:pt idx="96">
                    <c:v>2</c:v>
                  </c:pt>
                  <c:pt idx="97">
                    <c:v>2</c:v>
                  </c:pt>
                  <c:pt idx="98">
                    <c:v>2</c:v>
                  </c:pt>
                  <c:pt idx="99">
                    <c:v>2</c:v>
                  </c:pt>
                  <c:pt idx="100">
                    <c:v>2</c:v>
                  </c:pt>
                  <c:pt idx="101">
                    <c:v>2</c:v>
                  </c:pt>
                  <c:pt idx="102">
                    <c:v>2</c:v>
                  </c:pt>
                  <c:pt idx="103">
                    <c:v>2</c:v>
                  </c:pt>
                  <c:pt idx="104">
                    <c:v>2</c:v>
                  </c:pt>
                  <c:pt idx="105">
                    <c:v>2</c:v>
                  </c:pt>
                  <c:pt idx="106">
                    <c:v>2</c:v>
                  </c:pt>
                  <c:pt idx="107">
                    <c:v>2</c:v>
                  </c:pt>
                  <c:pt idx="108">
                    <c:v>4</c:v>
                  </c:pt>
                  <c:pt idx="109">
                    <c:v>4</c:v>
                  </c:pt>
                  <c:pt idx="110">
                    <c:v>4</c:v>
                  </c:pt>
                  <c:pt idx="111">
                    <c:v>4</c:v>
                  </c:pt>
                  <c:pt idx="112">
                    <c:v>4</c:v>
                  </c:pt>
                  <c:pt idx="113">
                    <c:v>4</c:v>
                  </c:pt>
                  <c:pt idx="114">
                    <c:v>4</c:v>
                  </c:pt>
                  <c:pt idx="115">
                    <c:v>4</c:v>
                  </c:pt>
                  <c:pt idx="116">
                    <c:v>4</c:v>
                  </c:pt>
                  <c:pt idx="117">
                    <c:v>4</c:v>
                  </c:pt>
                  <c:pt idx="118">
                    <c:v>4</c:v>
                  </c:pt>
                  <c:pt idx="119">
                    <c:v>4</c:v>
                  </c:pt>
                  <c:pt idx="120">
                    <c:v>6</c:v>
                  </c:pt>
                  <c:pt idx="121">
                    <c:v>6</c:v>
                  </c:pt>
                  <c:pt idx="122">
                    <c:v>6</c:v>
                  </c:pt>
                  <c:pt idx="123">
                    <c:v>6</c:v>
                  </c:pt>
                  <c:pt idx="124">
                    <c:v>6</c:v>
                  </c:pt>
                  <c:pt idx="125">
                    <c:v>6</c:v>
                  </c:pt>
                  <c:pt idx="126">
                    <c:v>6</c:v>
                  </c:pt>
                  <c:pt idx="127">
                    <c:v>6</c:v>
                  </c:pt>
                  <c:pt idx="128">
                    <c:v>6</c:v>
                  </c:pt>
                  <c:pt idx="129">
                    <c:v>6</c:v>
                  </c:pt>
                  <c:pt idx="130">
                    <c:v>6</c:v>
                  </c:pt>
                  <c:pt idx="131">
                    <c:v>6</c:v>
                  </c:pt>
                  <c:pt idx="132">
                    <c:v>7</c:v>
                  </c:pt>
                  <c:pt idx="133">
                    <c:v>7</c:v>
                  </c:pt>
                  <c:pt idx="134">
                    <c:v>7</c:v>
                  </c:pt>
                  <c:pt idx="135">
                    <c:v>7</c:v>
                  </c:pt>
                  <c:pt idx="136">
                    <c:v>7</c:v>
                  </c:pt>
                  <c:pt idx="137">
                    <c:v>7</c:v>
                  </c:pt>
                  <c:pt idx="138">
                    <c:v>7</c:v>
                  </c:pt>
                  <c:pt idx="139">
                    <c:v>7</c:v>
                  </c:pt>
                  <c:pt idx="140">
                    <c:v>7</c:v>
                  </c:pt>
                  <c:pt idx="141">
                    <c:v>7</c:v>
                  </c:pt>
                  <c:pt idx="142">
                    <c:v>7</c:v>
                  </c:pt>
                  <c:pt idx="143">
                    <c:v>7</c:v>
                  </c:pt>
                  <c:pt idx="144">
                    <c:v>1</c:v>
                  </c:pt>
                  <c:pt idx="145">
                    <c:v>1</c:v>
                  </c:pt>
                  <c:pt idx="146">
                    <c:v>1</c:v>
                  </c:pt>
                  <c:pt idx="147">
                    <c:v>1</c:v>
                  </c:pt>
                  <c:pt idx="148">
                    <c:v>1</c:v>
                  </c:pt>
                  <c:pt idx="149">
                    <c:v>1</c:v>
                  </c:pt>
                  <c:pt idx="150">
                    <c:v>1</c:v>
                  </c:pt>
                  <c:pt idx="151">
                    <c:v>1</c:v>
                  </c:pt>
                  <c:pt idx="152">
                    <c:v>1</c:v>
                  </c:pt>
                  <c:pt idx="153">
                    <c:v>1</c:v>
                  </c:pt>
                  <c:pt idx="154">
                    <c:v>1</c:v>
                  </c:pt>
                  <c:pt idx="155">
                    <c:v>1</c:v>
                  </c:pt>
                  <c:pt idx="156">
                    <c:v>2</c:v>
                  </c:pt>
                  <c:pt idx="157">
                    <c:v>2</c:v>
                  </c:pt>
                  <c:pt idx="158">
                    <c:v>2</c:v>
                  </c:pt>
                  <c:pt idx="159">
                    <c:v>2</c:v>
                  </c:pt>
                  <c:pt idx="160">
                    <c:v>2</c:v>
                  </c:pt>
                  <c:pt idx="161">
                    <c:v>2</c:v>
                  </c:pt>
                  <c:pt idx="162">
                    <c:v>2</c:v>
                  </c:pt>
                  <c:pt idx="163">
                    <c:v>2</c:v>
                  </c:pt>
                  <c:pt idx="164">
                    <c:v>2</c:v>
                  </c:pt>
                  <c:pt idx="165">
                    <c:v>2</c:v>
                  </c:pt>
                  <c:pt idx="166">
                    <c:v>2</c:v>
                  </c:pt>
                  <c:pt idx="167">
                    <c:v>2</c:v>
                  </c:pt>
                  <c:pt idx="168">
                    <c:v>3</c:v>
                  </c:pt>
                  <c:pt idx="169">
                    <c:v>3</c:v>
                  </c:pt>
                  <c:pt idx="170">
                    <c:v>3</c:v>
                  </c:pt>
                  <c:pt idx="171">
                    <c:v>3</c:v>
                  </c:pt>
                  <c:pt idx="172">
                    <c:v>3</c:v>
                  </c:pt>
                  <c:pt idx="173">
                    <c:v>3</c:v>
                  </c:pt>
                  <c:pt idx="174">
                    <c:v>3</c:v>
                  </c:pt>
                  <c:pt idx="175">
                    <c:v>3</c:v>
                  </c:pt>
                  <c:pt idx="176">
                    <c:v>3</c:v>
                  </c:pt>
                  <c:pt idx="177">
                    <c:v>3</c:v>
                  </c:pt>
                  <c:pt idx="178">
                    <c:v>3</c:v>
                  </c:pt>
                  <c:pt idx="179">
                    <c:v>3</c:v>
                  </c:pt>
                  <c:pt idx="180">
                    <c:v>4</c:v>
                  </c:pt>
                  <c:pt idx="181">
                    <c:v>4</c:v>
                  </c:pt>
                  <c:pt idx="182">
                    <c:v>4</c:v>
                  </c:pt>
                  <c:pt idx="183">
                    <c:v>4</c:v>
                  </c:pt>
                  <c:pt idx="184">
                    <c:v>4</c:v>
                  </c:pt>
                  <c:pt idx="185">
                    <c:v>4</c:v>
                  </c:pt>
                  <c:pt idx="186">
                    <c:v>4</c:v>
                  </c:pt>
                  <c:pt idx="187">
                    <c:v>4</c:v>
                  </c:pt>
                  <c:pt idx="188">
                    <c:v>4</c:v>
                  </c:pt>
                  <c:pt idx="189">
                    <c:v>4</c:v>
                  </c:pt>
                  <c:pt idx="190">
                    <c:v>4</c:v>
                  </c:pt>
                  <c:pt idx="191">
                    <c:v>4</c:v>
                  </c:pt>
                  <c:pt idx="192">
                    <c:v>5</c:v>
                  </c:pt>
                  <c:pt idx="193">
                    <c:v>5</c:v>
                  </c:pt>
                  <c:pt idx="194">
                    <c:v>5</c:v>
                  </c:pt>
                  <c:pt idx="195">
                    <c:v>5</c:v>
                  </c:pt>
                  <c:pt idx="196">
                    <c:v>5</c:v>
                  </c:pt>
                  <c:pt idx="197">
                    <c:v>5</c:v>
                  </c:pt>
                  <c:pt idx="198">
                    <c:v>5</c:v>
                  </c:pt>
                  <c:pt idx="199">
                    <c:v>5</c:v>
                  </c:pt>
                  <c:pt idx="200">
                    <c:v>5</c:v>
                  </c:pt>
                  <c:pt idx="201">
                    <c:v>5</c:v>
                  </c:pt>
                  <c:pt idx="202">
                    <c:v>5</c:v>
                  </c:pt>
                  <c:pt idx="203">
                    <c:v>5</c:v>
                  </c:pt>
                  <c:pt idx="204">
                    <c:v>6</c:v>
                  </c:pt>
                  <c:pt idx="205">
                    <c:v>6</c:v>
                  </c:pt>
                  <c:pt idx="206">
                    <c:v>6</c:v>
                  </c:pt>
                  <c:pt idx="207">
                    <c:v>6</c:v>
                  </c:pt>
                  <c:pt idx="208">
                    <c:v>6</c:v>
                  </c:pt>
                  <c:pt idx="209">
                    <c:v>6</c:v>
                  </c:pt>
                  <c:pt idx="210">
                    <c:v>6</c:v>
                  </c:pt>
                  <c:pt idx="211">
                    <c:v>6</c:v>
                  </c:pt>
                  <c:pt idx="212">
                    <c:v>6</c:v>
                  </c:pt>
                  <c:pt idx="213">
                    <c:v>6</c:v>
                  </c:pt>
                  <c:pt idx="214">
                    <c:v>6</c:v>
                  </c:pt>
                  <c:pt idx="215">
                    <c:v>6</c:v>
                  </c:pt>
                  <c:pt idx="216">
                    <c:v>7</c:v>
                  </c:pt>
                  <c:pt idx="217">
                    <c:v>7</c:v>
                  </c:pt>
                  <c:pt idx="218">
                    <c:v>7</c:v>
                  </c:pt>
                  <c:pt idx="219">
                    <c:v>7</c:v>
                  </c:pt>
                  <c:pt idx="220">
                    <c:v>7</c:v>
                  </c:pt>
                  <c:pt idx="221">
                    <c:v>7</c:v>
                  </c:pt>
                  <c:pt idx="222">
                    <c:v>7</c:v>
                  </c:pt>
                  <c:pt idx="223">
                    <c:v>7</c:v>
                  </c:pt>
                  <c:pt idx="224">
                    <c:v>7</c:v>
                  </c:pt>
                  <c:pt idx="225">
                    <c:v>7</c:v>
                  </c:pt>
                  <c:pt idx="226">
                    <c:v>7</c:v>
                  </c:pt>
                  <c:pt idx="227">
                    <c:v>7</c:v>
                  </c:pt>
                  <c:pt idx="228">
                    <c:v>1</c:v>
                  </c:pt>
                  <c:pt idx="229">
                    <c:v>1</c:v>
                  </c:pt>
                  <c:pt idx="230">
                    <c:v>1</c:v>
                  </c:pt>
                  <c:pt idx="231">
                    <c:v>1</c:v>
                  </c:pt>
                  <c:pt idx="232">
                    <c:v>1</c:v>
                  </c:pt>
                  <c:pt idx="233">
                    <c:v>1</c:v>
                  </c:pt>
                  <c:pt idx="234">
                    <c:v>1</c:v>
                  </c:pt>
                  <c:pt idx="235">
                    <c:v>1</c:v>
                  </c:pt>
                  <c:pt idx="236">
                    <c:v>1</c:v>
                  </c:pt>
                  <c:pt idx="237">
                    <c:v>1</c:v>
                  </c:pt>
                  <c:pt idx="238">
                    <c:v>1</c:v>
                  </c:pt>
                  <c:pt idx="239">
                    <c:v>1</c:v>
                  </c:pt>
                  <c:pt idx="240">
                    <c:v>2</c:v>
                  </c:pt>
                  <c:pt idx="241">
                    <c:v>2</c:v>
                  </c:pt>
                  <c:pt idx="242">
                    <c:v>2</c:v>
                  </c:pt>
                  <c:pt idx="243">
                    <c:v>2</c:v>
                  </c:pt>
                  <c:pt idx="244">
                    <c:v>2</c:v>
                  </c:pt>
                  <c:pt idx="245">
                    <c:v>2</c:v>
                  </c:pt>
                  <c:pt idx="246">
                    <c:v>2</c:v>
                  </c:pt>
                  <c:pt idx="247">
                    <c:v>2</c:v>
                  </c:pt>
                  <c:pt idx="248">
                    <c:v>2</c:v>
                  </c:pt>
                  <c:pt idx="249">
                    <c:v>2</c:v>
                  </c:pt>
                  <c:pt idx="250">
                    <c:v>2</c:v>
                  </c:pt>
                  <c:pt idx="251">
                    <c:v>2</c:v>
                  </c:pt>
                  <c:pt idx="252">
                    <c:v>3</c:v>
                  </c:pt>
                  <c:pt idx="253">
                    <c:v>3</c:v>
                  </c:pt>
                  <c:pt idx="254">
                    <c:v>3</c:v>
                  </c:pt>
                  <c:pt idx="255">
                    <c:v>3</c:v>
                  </c:pt>
                  <c:pt idx="256">
                    <c:v>3</c:v>
                  </c:pt>
                  <c:pt idx="257">
                    <c:v>3</c:v>
                  </c:pt>
                  <c:pt idx="258">
                    <c:v>3</c:v>
                  </c:pt>
                  <c:pt idx="259">
                    <c:v>3</c:v>
                  </c:pt>
                  <c:pt idx="260">
                    <c:v>3</c:v>
                  </c:pt>
                  <c:pt idx="261">
                    <c:v>3</c:v>
                  </c:pt>
                  <c:pt idx="262">
                    <c:v>3</c:v>
                  </c:pt>
                  <c:pt idx="263">
                    <c:v>3</c:v>
                  </c:pt>
                  <c:pt idx="264">
                    <c:v>4</c:v>
                  </c:pt>
                  <c:pt idx="265">
                    <c:v>4</c:v>
                  </c:pt>
                  <c:pt idx="266">
                    <c:v>4</c:v>
                  </c:pt>
                  <c:pt idx="267">
                    <c:v>4</c:v>
                  </c:pt>
                  <c:pt idx="268">
                    <c:v>4</c:v>
                  </c:pt>
                  <c:pt idx="269">
                    <c:v>4</c:v>
                  </c:pt>
                  <c:pt idx="270">
                    <c:v>4</c:v>
                  </c:pt>
                  <c:pt idx="271">
                    <c:v>4</c:v>
                  </c:pt>
                  <c:pt idx="272">
                    <c:v>4</c:v>
                  </c:pt>
                  <c:pt idx="273">
                    <c:v>4</c:v>
                  </c:pt>
                  <c:pt idx="274">
                    <c:v>4</c:v>
                  </c:pt>
                  <c:pt idx="275">
                    <c:v>4</c:v>
                  </c:pt>
                  <c:pt idx="276">
                    <c:v>5</c:v>
                  </c:pt>
                  <c:pt idx="277">
                    <c:v>5</c:v>
                  </c:pt>
                  <c:pt idx="278">
                    <c:v>5</c:v>
                  </c:pt>
                  <c:pt idx="279">
                    <c:v>5</c:v>
                  </c:pt>
                  <c:pt idx="280">
                    <c:v>5</c:v>
                  </c:pt>
                  <c:pt idx="281">
                    <c:v>5</c:v>
                  </c:pt>
                  <c:pt idx="282">
                    <c:v>5</c:v>
                  </c:pt>
                  <c:pt idx="283">
                    <c:v>5</c:v>
                  </c:pt>
                  <c:pt idx="284">
                    <c:v>5</c:v>
                  </c:pt>
                  <c:pt idx="285">
                    <c:v>5</c:v>
                  </c:pt>
                  <c:pt idx="286">
                    <c:v>5</c:v>
                  </c:pt>
                  <c:pt idx="287">
                    <c:v>5</c:v>
                  </c:pt>
                  <c:pt idx="288">
                    <c:v>6</c:v>
                  </c:pt>
                  <c:pt idx="289">
                    <c:v>6</c:v>
                  </c:pt>
                  <c:pt idx="290">
                    <c:v>6</c:v>
                  </c:pt>
                  <c:pt idx="291">
                    <c:v>6</c:v>
                  </c:pt>
                  <c:pt idx="292">
                    <c:v>6</c:v>
                  </c:pt>
                  <c:pt idx="293">
                    <c:v>6</c:v>
                  </c:pt>
                  <c:pt idx="294">
                    <c:v>6</c:v>
                  </c:pt>
                  <c:pt idx="295">
                    <c:v>6</c:v>
                  </c:pt>
                  <c:pt idx="296">
                    <c:v>6</c:v>
                  </c:pt>
                  <c:pt idx="297">
                    <c:v>6</c:v>
                  </c:pt>
                  <c:pt idx="298">
                    <c:v>6</c:v>
                  </c:pt>
                  <c:pt idx="299">
                    <c:v>6</c:v>
                  </c:pt>
                  <c:pt idx="300">
                    <c:v>7</c:v>
                  </c:pt>
                  <c:pt idx="301">
                    <c:v>7</c:v>
                  </c:pt>
                  <c:pt idx="302">
                    <c:v>7</c:v>
                  </c:pt>
                  <c:pt idx="303">
                    <c:v>7</c:v>
                  </c:pt>
                  <c:pt idx="304">
                    <c:v>7</c:v>
                  </c:pt>
                  <c:pt idx="305">
                    <c:v>7</c:v>
                  </c:pt>
                  <c:pt idx="306">
                    <c:v>7</c:v>
                  </c:pt>
                  <c:pt idx="307">
                    <c:v>7</c:v>
                  </c:pt>
                  <c:pt idx="308">
                    <c:v>7</c:v>
                  </c:pt>
                  <c:pt idx="309">
                    <c:v>7</c:v>
                  </c:pt>
                  <c:pt idx="310">
                    <c:v>7</c:v>
                  </c:pt>
                  <c:pt idx="311">
                    <c:v>7</c:v>
                  </c:pt>
                  <c:pt idx="312">
                    <c:v>1</c:v>
                  </c:pt>
                  <c:pt idx="313">
                    <c:v>1</c:v>
                  </c:pt>
                  <c:pt idx="314">
                    <c:v>1</c:v>
                  </c:pt>
                  <c:pt idx="315">
                    <c:v>1</c:v>
                  </c:pt>
                  <c:pt idx="316">
                    <c:v>1</c:v>
                  </c:pt>
                  <c:pt idx="317">
                    <c:v>1</c:v>
                  </c:pt>
                  <c:pt idx="318">
                    <c:v>1</c:v>
                  </c:pt>
                  <c:pt idx="319">
                    <c:v>1</c:v>
                  </c:pt>
                  <c:pt idx="320">
                    <c:v>1</c:v>
                  </c:pt>
                  <c:pt idx="321">
                    <c:v>1</c:v>
                  </c:pt>
                  <c:pt idx="322">
                    <c:v>1</c:v>
                  </c:pt>
                  <c:pt idx="323">
                    <c:v>1</c:v>
                  </c:pt>
                </c:lvl>
              </c:multiLvlStrCache>
            </c:multiLvlStrRef>
          </c:cat>
          <c:val>
            <c:numRef>
              <c:f>'1_0training'!$H$20:$H$2572</c:f>
              <c:numCache>
                <c:formatCode>General</c:formatCode>
                <c:ptCount val="324"/>
                <c:pt idx="0">
                  <c:v>7</c:v>
                </c:pt>
                <c:pt idx="1">
                  <c:v>12</c:v>
                </c:pt>
                <c:pt idx="2">
                  <c:v>28</c:v>
                </c:pt>
                <c:pt idx="3">
                  <c:v>34</c:v>
                </c:pt>
                <c:pt idx="4">
                  <c:v>30</c:v>
                </c:pt>
                <c:pt idx="5">
                  <c:v>40</c:v>
                </c:pt>
                <c:pt idx="6">
                  <c:v>44</c:v>
                </c:pt>
                <c:pt idx="7">
                  <c:v>52</c:v>
                </c:pt>
                <c:pt idx="8">
                  <c:v>38</c:v>
                </c:pt>
                <c:pt idx="9">
                  <c:v>38</c:v>
                </c:pt>
                <c:pt idx="10">
                  <c:v>42</c:v>
                </c:pt>
                <c:pt idx="11">
                  <c:v>52</c:v>
                </c:pt>
                <c:pt idx="12">
                  <c:v>11</c:v>
                </c:pt>
                <c:pt idx="13">
                  <c:v>15</c:v>
                </c:pt>
                <c:pt idx="14">
                  <c:v>24</c:v>
                </c:pt>
                <c:pt idx="15">
                  <c:v>34</c:v>
                </c:pt>
                <c:pt idx="16">
                  <c:v>28</c:v>
                </c:pt>
                <c:pt idx="17">
                  <c:v>30</c:v>
                </c:pt>
                <c:pt idx="18">
                  <c:v>66</c:v>
                </c:pt>
                <c:pt idx="19">
                  <c:v>58</c:v>
                </c:pt>
                <c:pt idx="20">
                  <c:v>65</c:v>
                </c:pt>
                <c:pt idx="21">
                  <c:v>47</c:v>
                </c:pt>
                <c:pt idx="22">
                  <c:v>55</c:v>
                </c:pt>
                <c:pt idx="23">
                  <c:v>48</c:v>
                </c:pt>
                <c:pt idx="24">
                  <c:v>27</c:v>
                </c:pt>
                <c:pt idx="25">
                  <c:v>31</c:v>
                </c:pt>
                <c:pt idx="26">
                  <c:v>64</c:v>
                </c:pt>
                <c:pt idx="27">
                  <c:v>69</c:v>
                </c:pt>
                <c:pt idx="28">
                  <c:v>78</c:v>
                </c:pt>
                <c:pt idx="29">
                  <c:v>84</c:v>
                </c:pt>
                <c:pt idx="30">
                  <c:v>44</c:v>
                </c:pt>
                <c:pt idx="31">
                  <c:v>42</c:v>
                </c:pt>
                <c:pt idx="32">
                  <c:v>43</c:v>
                </c:pt>
                <c:pt idx="33">
                  <c:v>43</c:v>
                </c:pt>
                <c:pt idx="34">
                  <c:v>43</c:v>
                </c:pt>
                <c:pt idx="35">
                  <c:v>41</c:v>
                </c:pt>
                <c:pt idx="36">
                  <c:v>2</c:v>
                </c:pt>
                <c:pt idx="37">
                  <c:v>7</c:v>
                </c:pt>
                <c:pt idx="38">
                  <c:v>25</c:v>
                </c:pt>
                <c:pt idx="39">
                  <c:v>22</c:v>
                </c:pt>
                <c:pt idx="40">
                  <c:v>37</c:v>
                </c:pt>
                <c:pt idx="41">
                  <c:v>32</c:v>
                </c:pt>
                <c:pt idx="42">
                  <c:v>53</c:v>
                </c:pt>
                <c:pt idx="43">
                  <c:v>45</c:v>
                </c:pt>
                <c:pt idx="44">
                  <c:v>52</c:v>
                </c:pt>
                <c:pt idx="45">
                  <c:v>56</c:v>
                </c:pt>
                <c:pt idx="46">
                  <c:v>50</c:v>
                </c:pt>
                <c:pt idx="47">
                  <c:v>40</c:v>
                </c:pt>
                <c:pt idx="48">
                  <c:v>11</c:v>
                </c:pt>
                <c:pt idx="49">
                  <c:v>12</c:v>
                </c:pt>
                <c:pt idx="50">
                  <c:v>23</c:v>
                </c:pt>
                <c:pt idx="51">
                  <c:v>24</c:v>
                </c:pt>
                <c:pt idx="52">
                  <c:v>38</c:v>
                </c:pt>
                <c:pt idx="53">
                  <c:v>38</c:v>
                </c:pt>
                <c:pt idx="54">
                  <c:v>43</c:v>
                </c:pt>
                <c:pt idx="55">
                  <c:v>62</c:v>
                </c:pt>
                <c:pt idx="56">
                  <c:v>68</c:v>
                </c:pt>
                <c:pt idx="57">
                  <c:v>71</c:v>
                </c:pt>
                <c:pt idx="58">
                  <c:v>83</c:v>
                </c:pt>
                <c:pt idx="59">
                  <c:v>43</c:v>
                </c:pt>
                <c:pt idx="60">
                  <c:v>6</c:v>
                </c:pt>
                <c:pt idx="61">
                  <c:v>16</c:v>
                </c:pt>
                <c:pt idx="62">
                  <c:v>16</c:v>
                </c:pt>
                <c:pt idx="63">
                  <c:v>24</c:v>
                </c:pt>
                <c:pt idx="64">
                  <c:v>31</c:v>
                </c:pt>
                <c:pt idx="65">
                  <c:v>30</c:v>
                </c:pt>
                <c:pt idx="66">
                  <c:v>52</c:v>
                </c:pt>
                <c:pt idx="67">
                  <c:v>56</c:v>
                </c:pt>
                <c:pt idx="68">
                  <c:v>61</c:v>
                </c:pt>
                <c:pt idx="69">
                  <c:v>78</c:v>
                </c:pt>
                <c:pt idx="70">
                  <c:v>57</c:v>
                </c:pt>
                <c:pt idx="71">
                  <c:v>45</c:v>
                </c:pt>
                <c:pt idx="72">
                  <c:v>8</c:v>
                </c:pt>
                <c:pt idx="73">
                  <c:v>8</c:v>
                </c:pt>
                <c:pt idx="74">
                  <c:v>16</c:v>
                </c:pt>
                <c:pt idx="75">
                  <c:v>14</c:v>
                </c:pt>
                <c:pt idx="76">
                  <c:v>19</c:v>
                </c:pt>
                <c:pt idx="77">
                  <c:v>28</c:v>
                </c:pt>
                <c:pt idx="78">
                  <c:v>63</c:v>
                </c:pt>
                <c:pt idx="79">
                  <c:v>54</c:v>
                </c:pt>
                <c:pt idx="80">
                  <c:v>49</c:v>
                </c:pt>
                <c:pt idx="81">
                  <c:v>63</c:v>
                </c:pt>
                <c:pt idx="82">
                  <c:v>60</c:v>
                </c:pt>
                <c:pt idx="83">
                  <c:v>70</c:v>
                </c:pt>
                <c:pt idx="84">
                  <c:v>11</c:v>
                </c:pt>
                <c:pt idx="85">
                  <c:v>23</c:v>
                </c:pt>
                <c:pt idx="86">
                  <c:v>32</c:v>
                </c:pt>
                <c:pt idx="87">
                  <c:v>36</c:v>
                </c:pt>
                <c:pt idx="88">
                  <c:v>37</c:v>
                </c:pt>
                <c:pt idx="89">
                  <c:v>44</c:v>
                </c:pt>
                <c:pt idx="90">
                  <c:v>29</c:v>
                </c:pt>
                <c:pt idx="91">
                  <c:v>47</c:v>
                </c:pt>
                <c:pt idx="92">
                  <c:v>37</c:v>
                </c:pt>
                <c:pt idx="93">
                  <c:v>38</c:v>
                </c:pt>
                <c:pt idx="94">
                  <c:v>53</c:v>
                </c:pt>
                <c:pt idx="95">
                  <c:v>43</c:v>
                </c:pt>
                <c:pt idx="96">
                  <c:v>10</c:v>
                </c:pt>
                <c:pt idx="97">
                  <c:v>15</c:v>
                </c:pt>
                <c:pt idx="98">
                  <c:v>24</c:v>
                </c:pt>
                <c:pt idx="99">
                  <c:v>47</c:v>
                </c:pt>
                <c:pt idx="100">
                  <c:v>46</c:v>
                </c:pt>
                <c:pt idx="101">
                  <c:v>39</c:v>
                </c:pt>
                <c:pt idx="102">
                  <c:v>37</c:v>
                </c:pt>
                <c:pt idx="103">
                  <c:v>43</c:v>
                </c:pt>
                <c:pt idx="104">
                  <c:v>39</c:v>
                </c:pt>
                <c:pt idx="105">
                  <c:v>55</c:v>
                </c:pt>
                <c:pt idx="106">
                  <c:v>48</c:v>
                </c:pt>
                <c:pt idx="107">
                  <c:v>46</c:v>
                </c:pt>
                <c:pt idx="108">
                  <c:v>4</c:v>
                </c:pt>
                <c:pt idx="109">
                  <c:v>7</c:v>
                </c:pt>
                <c:pt idx="110">
                  <c:v>12</c:v>
                </c:pt>
                <c:pt idx="111">
                  <c:v>19</c:v>
                </c:pt>
                <c:pt idx="112">
                  <c:v>24</c:v>
                </c:pt>
                <c:pt idx="113">
                  <c:v>27</c:v>
                </c:pt>
                <c:pt idx="114">
                  <c:v>52</c:v>
                </c:pt>
                <c:pt idx="115">
                  <c:v>60</c:v>
                </c:pt>
                <c:pt idx="116">
                  <c:v>48</c:v>
                </c:pt>
                <c:pt idx="117">
                  <c:v>58</c:v>
                </c:pt>
                <c:pt idx="118">
                  <c:v>46</c:v>
                </c:pt>
                <c:pt idx="119">
                  <c:v>46</c:v>
                </c:pt>
                <c:pt idx="120">
                  <c:v>8</c:v>
                </c:pt>
                <c:pt idx="121">
                  <c:v>11</c:v>
                </c:pt>
                <c:pt idx="122">
                  <c:v>11</c:v>
                </c:pt>
                <c:pt idx="123">
                  <c:v>16</c:v>
                </c:pt>
                <c:pt idx="124">
                  <c:v>31</c:v>
                </c:pt>
                <c:pt idx="125">
                  <c:v>25</c:v>
                </c:pt>
                <c:pt idx="126">
                  <c:v>43</c:v>
                </c:pt>
                <c:pt idx="127">
                  <c:v>39</c:v>
                </c:pt>
                <c:pt idx="128">
                  <c:v>38</c:v>
                </c:pt>
                <c:pt idx="129">
                  <c:v>46</c:v>
                </c:pt>
                <c:pt idx="130">
                  <c:v>41</c:v>
                </c:pt>
                <c:pt idx="131">
                  <c:v>33</c:v>
                </c:pt>
                <c:pt idx="132">
                  <c:v>5</c:v>
                </c:pt>
                <c:pt idx="133">
                  <c:v>6</c:v>
                </c:pt>
                <c:pt idx="134">
                  <c:v>10</c:v>
                </c:pt>
                <c:pt idx="135">
                  <c:v>20</c:v>
                </c:pt>
                <c:pt idx="136">
                  <c:v>24</c:v>
                </c:pt>
                <c:pt idx="137">
                  <c:v>32</c:v>
                </c:pt>
                <c:pt idx="138">
                  <c:v>43</c:v>
                </c:pt>
                <c:pt idx="139">
                  <c:v>38</c:v>
                </c:pt>
                <c:pt idx="140">
                  <c:v>44</c:v>
                </c:pt>
                <c:pt idx="141">
                  <c:v>29</c:v>
                </c:pt>
                <c:pt idx="142">
                  <c:v>38</c:v>
                </c:pt>
                <c:pt idx="143">
                  <c:v>35</c:v>
                </c:pt>
                <c:pt idx="144">
                  <c:v>11</c:v>
                </c:pt>
                <c:pt idx="145">
                  <c:v>11</c:v>
                </c:pt>
                <c:pt idx="146">
                  <c:v>12</c:v>
                </c:pt>
                <c:pt idx="147">
                  <c:v>27</c:v>
                </c:pt>
                <c:pt idx="148">
                  <c:v>38</c:v>
                </c:pt>
                <c:pt idx="149">
                  <c:v>35</c:v>
                </c:pt>
                <c:pt idx="150">
                  <c:v>43</c:v>
                </c:pt>
                <c:pt idx="151">
                  <c:v>34</c:v>
                </c:pt>
                <c:pt idx="152">
                  <c:v>53</c:v>
                </c:pt>
                <c:pt idx="153">
                  <c:v>41</c:v>
                </c:pt>
                <c:pt idx="154">
                  <c:v>39</c:v>
                </c:pt>
                <c:pt idx="155">
                  <c:v>24</c:v>
                </c:pt>
                <c:pt idx="156">
                  <c:v>7</c:v>
                </c:pt>
                <c:pt idx="157">
                  <c:v>23</c:v>
                </c:pt>
                <c:pt idx="158">
                  <c:v>11</c:v>
                </c:pt>
                <c:pt idx="159">
                  <c:v>23</c:v>
                </c:pt>
                <c:pt idx="160">
                  <c:v>37</c:v>
                </c:pt>
                <c:pt idx="161">
                  <c:v>50</c:v>
                </c:pt>
                <c:pt idx="162">
                  <c:v>43</c:v>
                </c:pt>
                <c:pt idx="163">
                  <c:v>52</c:v>
                </c:pt>
                <c:pt idx="164">
                  <c:v>36</c:v>
                </c:pt>
                <c:pt idx="165">
                  <c:v>52</c:v>
                </c:pt>
                <c:pt idx="166">
                  <c:v>41</c:v>
                </c:pt>
                <c:pt idx="167">
                  <c:v>38</c:v>
                </c:pt>
                <c:pt idx="168">
                  <c:v>7</c:v>
                </c:pt>
                <c:pt idx="169">
                  <c:v>11</c:v>
                </c:pt>
                <c:pt idx="170">
                  <c:v>14</c:v>
                </c:pt>
                <c:pt idx="171">
                  <c:v>18</c:v>
                </c:pt>
                <c:pt idx="172">
                  <c:v>25</c:v>
                </c:pt>
                <c:pt idx="173">
                  <c:v>37</c:v>
                </c:pt>
                <c:pt idx="174">
                  <c:v>32</c:v>
                </c:pt>
                <c:pt idx="175">
                  <c:v>40</c:v>
                </c:pt>
                <c:pt idx="176">
                  <c:v>49</c:v>
                </c:pt>
                <c:pt idx="177">
                  <c:v>39</c:v>
                </c:pt>
                <c:pt idx="178">
                  <c:v>40</c:v>
                </c:pt>
                <c:pt idx="179">
                  <c:v>42</c:v>
                </c:pt>
                <c:pt idx="180">
                  <c:v>13</c:v>
                </c:pt>
                <c:pt idx="181">
                  <c:v>14</c:v>
                </c:pt>
                <c:pt idx="182">
                  <c:v>25</c:v>
                </c:pt>
                <c:pt idx="183">
                  <c:v>27</c:v>
                </c:pt>
                <c:pt idx="184">
                  <c:v>38</c:v>
                </c:pt>
                <c:pt idx="185">
                  <c:v>46</c:v>
                </c:pt>
                <c:pt idx="186">
                  <c:v>46</c:v>
                </c:pt>
                <c:pt idx="187">
                  <c:v>38</c:v>
                </c:pt>
                <c:pt idx="188">
                  <c:v>32</c:v>
                </c:pt>
                <c:pt idx="189">
                  <c:v>38</c:v>
                </c:pt>
                <c:pt idx="190">
                  <c:v>44</c:v>
                </c:pt>
                <c:pt idx="191">
                  <c:v>48</c:v>
                </c:pt>
                <c:pt idx="192">
                  <c:v>12</c:v>
                </c:pt>
                <c:pt idx="193">
                  <c:v>18</c:v>
                </c:pt>
                <c:pt idx="194">
                  <c:v>16</c:v>
                </c:pt>
                <c:pt idx="195">
                  <c:v>19</c:v>
                </c:pt>
                <c:pt idx="196">
                  <c:v>25</c:v>
                </c:pt>
                <c:pt idx="197">
                  <c:v>28</c:v>
                </c:pt>
                <c:pt idx="198">
                  <c:v>72</c:v>
                </c:pt>
                <c:pt idx="199">
                  <c:v>63</c:v>
                </c:pt>
                <c:pt idx="200">
                  <c:v>65</c:v>
                </c:pt>
                <c:pt idx="201">
                  <c:v>62</c:v>
                </c:pt>
                <c:pt idx="202">
                  <c:v>67</c:v>
                </c:pt>
                <c:pt idx="203">
                  <c:v>60</c:v>
                </c:pt>
                <c:pt idx="204">
                  <c:v>8</c:v>
                </c:pt>
                <c:pt idx="205">
                  <c:v>15</c:v>
                </c:pt>
                <c:pt idx="206">
                  <c:v>22</c:v>
                </c:pt>
                <c:pt idx="207">
                  <c:v>34</c:v>
                </c:pt>
                <c:pt idx="208">
                  <c:v>48</c:v>
                </c:pt>
                <c:pt idx="209">
                  <c:v>41</c:v>
                </c:pt>
                <c:pt idx="210">
                  <c:v>35</c:v>
                </c:pt>
                <c:pt idx="211">
                  <c:v>57</c:v>
                </c:pt>
                <c:pt idx="212">
                  <c:v>56</c:v>
                </c:pt>
                <c:pt idx="213">
                  <c:v>51</c:v>
                </c:pt>
                <c:pt idx="214">
                  <c:v>61</c:v>
                </c:pt>
                <c:pt idx="215">
                  <c:v>62</c:v>
                </c:pt>
                <c:pt idx="216">
                  <c:v>4</c:v>
                </c:pt>
                <c:pt idx="217">
                  <c:v>6</c:v>
                </c:pt>
                <c:pt idx="218">
                  <c:v>7</c:v>
                </c:pt>
                <c:pt idx="219">
                  <c:v>16</c:v>
                </c:pt>
                <c:pt idx="220">
                  <c:v>26</c:v>
                </c:pt>
                <c:pt idx="221">
                  <c:v>26</c:v>
                </c:pt>
                <c:pt idx="222">
                  <c:v>54</c:v>
                </c:pt>
                <c:pt idx="223">
                  <c:v>63</c:v>
                </c:pt>
                <c:pt idx="224">
                  <c:v>77</c:v>
                </c:pt>
                <c:pt idx="225">
                  <c:v>63</c:v>
                </c:pt>
                <c:pt idx="226">
                  <c:v>64</c:v>
                </c:pt>
                <c:pt idx="227">
                  <c:v>67</c:v>
                </c:pt>
                <c:pt idx="228">
                  <c:v>11</c:v>
                </c:pt>
                <c:pt idx="229">
                  <c:v>14</c:v>
                </c:pt>
                <c:pt idx="230">
                  <c:v>16</c:v>
                </c:pt>
                <c:pt idx="231">
                  <c:v>36</c:v>
                </c:pt>
                <c:pt idx="232">
                  <c:v>41</c:v>
                </c:pt>
                <c:pt idx="233">
                  <c:v>53</c:v>
                </c:pt>
                <c:pt idx="234">
                  <c:v>43</c:v>
                </c:pt>
                <c:pt idx="235">
                  <c:v>44</c:v>
                </c:pt>
                <c:pt idx="236">
                  <c:v>33</c:v>
                </c:pt>
                <c:pt idx="237">
                  <c:v>59</c:v>
                </c:pt>
                <c:pt idx="238">
                  <c:v>52</c:v>
                </c:pt>
                <c:pt idx="239">
                  <c:v>41</c:v>
                </c:pt>
                <c:pt idx="240">
                  <c:v>13</c:v>
                </c:pt>
                <c:pt idx="241">
                  <c:v>13</c:v>
                </c:pt>
                <c:pt idx="242">
                  <c:v>16</c:v>
                </c:pt>
                <c:pt idx="243">
                  <c:v>22</c:v>
                </c:pt>
                <c:pt idx="244">
                  <c:v>25</c:v>
                </c:pt>
                <c:pt idx="245">
                  <c:v>41</c:v>
                </c:pt>
                <c:pt idx="246">
                  <c:v>48</c:v>
                </c:pt>
                <c:pt idx="247">
                  <c:v>36</c:v>
                </c:pt>
                <c:pt idx="248">
                  <c:v>35</c:v>
                </c:pt>
                <c:pt idx="249">
                  <c:v>55</c:v>
                </c:pt>
                <c:pt idx="250">
                  <c:v>42</c:v>
                </c:pt>
                <c:pt idx="251">
                  <c:v>46</c:v>
                </c:pt>
                <c:pt idx="252">
                  <c:v>10</c:v>
                </c:pt>
                <c:pt idx="253">
                  <c:v>13</c:v>
                </c:pt>
                <c:pt idx="254">
                  <c:v>11</c:v>
                </c:pt>
                <c:pt idx="255">
                  <c:v>15</c:v>
                </c:pt>
                <c:pt idx="256">
                  <c:v>33</c:v>
                </c:pt>
                <c:pt idx="257">
                  <c:v>38</c:v>
                </c:pt>
                <c:pt idx="258">
                  <c:v>35</c:v>
                </c:pt>
                <c:pt idx="259">
                  <c:v>31</c:v>
                </c:pt>
                <c:pt idx="260">
                  <c:v>45</c:v>
                </c:pt>
                <c:pt idx="261">
                  <c:v>38</c:v>
                </c:pt>
                <c:pt idx="262">
                  <c:v>36</c:v>
                </c:pt>
                <c:pt idx="263">
                  <c:v>36</c:v>
                </c:pt>
                <c:pt idx="264">
                  <c:v>7</c:v>
                </c:pt>
                <c:pt idx="265">
                  <c:v>15</c:v>
                </c:pt>
                <c:pt idx="266">
                  <c:v>18</c:v>
                </c:pt>
                <c:pt idx="267">
                  <c:v>16</c:v>
                </c:pt>
                <c:pt idx="268">
                  <c:v>31</c:v>
                </c:pt>
                <c:pt idx="269">
                  <c:v>34</c:v>
                </c:pt>
                <c:pt idx="270">
                  <c:v>35</c:v>
                </c:pt>
                <c:pt idx="271">
                  <c:v>38</c:v>
                </c:pt>
                <c:pt idx="272">
                  <c:v>39</c:v>
                </c:pt>
                <c:pt idx="273">
                  <c:v>41</c:v>
                </c:pt>
                <c:pt idx="274">
                  <c:v>34</c:v>
                </c:pt>
                <c:pt idx="275">
                  <c:v>36</c:v>
                </c:pt>
                <c:pt idx="276">
                  <c:v>8</c:v>
                </c:pt>
                <c:pt idx="277">
                  <c:v>9</c:v>
                </c:pt>
                <c:pt idx="278">
                  <c:v>14</c:v>
                </c:pt>
                <c:pt idx="279">
                  <c:v>22</c:v>
                </c:pt>
                <c:pt idx="280">
                  <c:v>37</c:v>
                </c:pt>
                <c:pt idx="281">
                  <c:v>36</c:v>
                </c:pt>
                <c:pt idx="282">
                  <c:v>45</c:v>
                </c:pt>
                <c:pt idx="283">
                  <c:v>43</c:v>
                </c:pt>
                <c:pt idx="284">
                  <c:v>52</c:v>
                </c:pt>
                <c:pt idx="285">
                  <c:v>59</c:v>
                </c:pt>
                <c:pt idx="286">
                  <c:v>64</c:v>
                </c:pt>
                <c:pt idx="287">
                  <c:v>66</c:v>
                </c:pt>
                <c:pt idx="288">
                  <c:v>6</c:v>
                </c:pt>
                <c:pt idx="289">
                  <c:v>6</c:v>
                </c:pt>
                <c:pt idx="290">
                  <c:v>12</c:v>
                </c:pt>
                <c:pt idx="291">
                  <c:v>12</c:v>
                </c:pt>
                <c:pt idx="292">
                  <c:v>24</c:v>
                </c:pt>
                <c:pt idx="293">
                  <c:v>31</c:v>
                </c:pt>
                <c:pt idx="294">
                  <c:v>35</c:v>
                </c:pt>
                <c:pt idx="295">
                  <c:v>45</c:v>
                </c:pt>
                <c:pt idx="296">
                  <c:v>51</c:v>
                </c:pt>
                <c:pt idx="297">
                  <c:v>43</c:v>
                </c:pt>
                <c:pt idx="298">
                  <c:v>51</c:v>
                </c:pt>
                <c:pt idx="299">
                  <c:v>48</c:v>
                </c:pt>
                <c:pt idx="300">
                  <c:v>10</c:v>
                </c:pt>
                <c:pt idx="301">
                  <c:v>4</c:v>
                </c:pt>
                <c:pt idx="302">
                  <c:v>4</c:v>
                </c:pt>
                <c:pt idx="303">
                  <c:v>14</c:v>
                </c:pt>
                <c:pt idx="304">
                  <c:v>18</c:v>
                </c:pt>
                <c:pt idx="305">
                  <c:v>27</c:v>
                </c:pt>
                <c:pt idx="306">
                  <c:v>57</c:v>
                </c:pt>
                <c:pt idx="307">
                  <c:v>62</c:v>
                </c:pt>
                <c:pt idx="308">
                  <c:v>57</c:v>
                </c:pt>
                <c:pt idx="309">
                  <c:v>58</c:v>
                </c:pt>
                <c:pt idx="310">
                  <c:v>55</c:v>
                </c:pt>
                <c:pt idx="311">
                  <c:v>58</c:v>
                </c:pt>
                <c:pt idx="312">
                  <c:v>12</c:v>
                </c:pt>
                <c:pt idx="313">
                  <c:v>18</c:v>
                </c:pt>
                <c:pt idx="314">
                  <c:v>21</c:v>
                </c:pt>
                <c:pt idx="315">
                  <c:v>31</c:v>
                </c:pt>
                <c:pt idx="316">
                  <c:v>28</c:v>
                </c:pt>
                <c:pt idx="317">
                  <c:v>38</c:v>
                </c:pt>
                <c:pt idx="318">
                  <c:v>46</c:v>
                </c:pt>
                <c:pt idx="319">
                  <c:v>43</c:v>
                </c:pt>
                <c:pt idx="320">
                  <c:v>25</c:v>
                </c:pt>
                <c:pt idx="321">
                  <c:v>47</c:v>
                </c:pt>
                <c:pt idx="322">
                  <c:v>44</c:v>
                </c:pt>
                <c:pt idx="323">
                  <c:v>40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01761904"/>
        <c:axId val="201762464"/>
      </c:lineChart>
      <c:catAx>
        <c:axId val="2017619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201762464"/>
        <c:crosses val="autoZero"/>
        <c:auto val="1"/>
        <c:lblAlgn val="ctr"/>
        <c:lblOffset val="100"/>
        <c:noMultiLvlLbl val="0"/>
      </c:catAx>
      <c:valAx>
        <c:axId val="2017624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20176190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TW" dirty="0" smtClean="0"/>
              <a:t>training(</a:t>
            </a:r>
            <a:r>
              <a:rPr lang="en-US" altLang="zh-TW" dirty="0" err="1" smtClean="0"/>
              <a:t>tollgate_id</a:t>
            </a:r>
            <a:r>
              <a:rPr lang="en-US" altLang="zh-TW" dirty="0" smtClean="0"/>
              <a:t> 1, direction 0) week7</a:t>
            </a:r>
            <a:endParaRPr lang="en-US" altLang="zh-TW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multiLvlStrRef>
              <c:f>'1-0training 刪除日期(只留時間6 7 8 9 15'!$B$98:$C$547</c:f>
              <c:multiLvlStrCache>
                <c:ptCount val="36"/>
                <c:lvl>
                  <c:pt idx="0">
                    <c:v>6</c:v>
                  </c:pt>
                  <c:pt idx="1">
                    <c:v>6</c:v>
                  </c:pt>
                  <c:pt idx="2">
                    <c:v>6</c:v>
                  </c:pt>
                  <c:pt idx="3">
                    <c:v>7</c:v>
                  </c:pt>
                  <c:pt idx="4">
                    <c:v>7</c:v>
                  </c:pt>
                  <c:pt idx="5">
                    <c:v>7</c:v>
                  </c:pt>
                  <c:pt idx="6">
                    <c:v>8</c:v>
                  </c:pt>
                  <c:pt idx="7">
                    <c:v>8</c:v>
                  </c:pt>
                  <c:pt idx="8">
                    <c:v>8</c:v>
                  </c:pt>
                  <c:pt idx="9">
                    <c:v>9</c:v>
                  </c:pt>
                  <c:pt idx="10">
                    <c:v>9</c:v>
                  </c:pt>
                  <c:pt idx="11">
                    <c:v>9</c:v>
                  </c:pt>
                  <c:pt idx="12">
                    <c:v>6</c:v>
                  </c:pt>
                  <c:pt idx="13">
                    <c:v>6</c:v>
                  </c:pt>
                  <c:pt idx="14">
                    <c:v>6</c:v>
                  </c:pt>
                  <c:pt idx="15">
                    <c:v>7</c:v>
                  </c:pt>
                  <c:pt idx="16">
                    <c:v>7</c:v>
                  </c:pt>
                  <c:pt idx="17">
                    <c:v>7</c:v>
                  </c:pt>
                  <c:pt idx="18">
                    <c:v>8</c:v>
                  </c:pt>
                  <c:pt idx="19">
                    <c:v>8</c:v>
                  </c:pt>
                  <c:pt idx="20">
                    <c:v>8</c:v>
                  </c:pt>
                  <c:pt idx="21">
                    <c:v>9</c:v>
                  </c:pt>
                  <c:pt idx="22">
                    <c:v>9</c:v>
                  </c:pt>
                  <c:pt idx="23">
                    <c:v>9</c:v>
                  </c:pt>
                  <c:pt idx="24">
                    <c:v>6</c:v>
                  </c:pt>
                  <c:pt idx="25">
                    <c:v>6</c:v>
                  </c:pt>
                  <c:pt idx="26">
                    <c:v>6</c:v>
                  </c:pt>
                  <c:pt idx="27">
                    <c:v>7</c:v>
                  </c:pt>
                  <c:pt idx="28">
                    <c:v>7</c:v>
                  </c:pt>
                  <c:pt idx="29">
                    <c:v>7</c:v>
                  </c:pt>
                  <c:pt idx="30">
                    <c:v>8</c:v>
                  </c:pt>
                  <c:pt idx="31">
                    <c:v>8</c:v>
                  </c:pt>
                  <c:pt idx="32">
                    <c:v>8</c:v>
                  </c:pt>
                  <c:pt idx="33">
                    <c:v>9</c:v>
                  </c:pt>
                  <c:pt idx="34">
                    <c:v>9</c:v>
                  </c:pt>
                  <c:pt idx="35">
                    <c:v>9</c:v>
                  </c:pt>
                </c:lvl>
                <c:lvl>
                  <c:pt idx="0">
                    <c:v>7</c:v>
                  </c:pt>
                  <c:pt idx="1">
                    <c:v>7</c:v>
                  </c:pt>
                  <c:pt idx="2">
                    <c:v>7</c:v>
                  </c:pt>
                  <c:pt idx="3">
                    <c:v>7</c:v>
                  </c:pt>
                  <c:pt idx="4">
                    <c:v>7</c:v>
                  </c:pt>
                  <c:pt idx="5">
                    <c:v>7</c:v>
                  </c:pt>
                  <c:pt idx="6">
                    <c:v>7</c:v>
                  </c:pt>
                  <c:pt idx="7">
                    <c:v>7</c:v>
                  </c:pt>
                  <c:pt idx="8">
                    <c:v>7</c:v>
                  </c:pt>
                  <c:pt idx="9">
                    <c:v>7</c:v>
                  </c:pt>
                  <c:pt idx="10">
                    <c:v>7</c:v>
                  </c:pt>
                  <c:pt idx="11">
                    <c:v>7</c:v>
                  </c:pt>
                  <c:pt idx="12">
                    <c:v>7</c:v>
                  </c:pt>
                  <c:pt idx="13">
                    <c:v>7</c:v>
                  </c:pt>
                  <c:pt idx="14">
                    <c:v>7</c:v>
                  </c:pt>
                  <c:pt idx="15">
                    <c:v>7</c:v>
                  </c:pt>
                  <c:pt idx="16">
                    <c:v>7</c:v>
                  </c:pt>
                  <c:pt idx="17">
                    <c:v>7</c:v>
                  </c:pt>
                  <c:pt idx="18">
                    <c:v>7</c:v>
                  </c:pt>
                  <c:pt idx="19">
                    <c:v>7</c:v>
                  </c:pt>
                  <c:pt idx="20">
                    <c:v>7</c:v>
                  </c:pt>
                  <c:pt idx="21">
                    <c:v>7</c:v>
                  </c:pt>
                  <c:pt idx="22">
                    <c:v>7</c:v>
                  </c:pt>
                  <c:pt idx="23">
                    <c:v>7</c:v>
                  </c:pt>
                  <c:pt idx="24">
                    <c:v>7</c:v>
                  </c:pt>
                  <c:pt idx="25">
                    <c:v>7</c:v>
                  </c:pt>
                  <c:pt idx="26">
                    <c:v>7</c:v>
                  </c:pt>
                  <c:pt idx="27">
                    <c:v>7</c:v>
                  </c:pt>
                  <c:pt idx="28">
                    <c:v>7</c:v>
                  </c:pt>
                  <c:pt idx="29">
                    <c:v>7</c:v>
                  </c:pt>
                  <c:pt idx="30">
                    <c:v>7</c:v>
                  </c:pt>
                  <c:pt idx="31">
                    <c:v>7</c:v>
                  </c:pt>
                  <c:pt idx="32">
                    <c:v>7</c:v>
                  </c:pt>
                  <c:pt idx="33">
                    <c:v>7</c:v>
                  </c:pt>
                  <c:pt idx="34">
                    <c:v>7</c:v>
                  </c:pt>
                  <c:pt idx="35">
                    <c:v>7</c:v>
                  </c:pt>
                </c:lvl>
              </c:multiLvlStrCache>
            </c:multiLvlStrRef>
          </c:cat>
          <c:val>
            <c:numRef>
              <c:f>'1-0training 刪除日期(只留時間6 7 8 9 15'!$I$98:$I$547</c:f>
              <c:numCache>
                <c:formatCode>General</c:formatCode>
                <c:ptCount val="36"/>
                <c:pt idx="0">
                  <c:v>8</c:v>
                </c:pt>
                <c:pt idx="1">
                  <c:v>8</c:v>
                </c:pt>
                <c:pt idx="2">
                  <c:v>16</c:v>
                </c:pt>
                <c:pt idx="3">
                  <c:v>14</c:v>
                </c:pt>
                <c:pt idx="4">
                  <c:v>19</c:v>
                </c:pt>
                <c:pt idx="5">
                  <c:v>28</c:v>
                </c:pt>
                <c:pt idx="6">
                  <c:v>30</c:v>
                </c:pt>
                <c:pt idx="7">
                  <c:v>34</c:v>
                </c:pt>
                <c:pt idx="8">
                  <c:v>46</c:v>
                </c:pt>
                <c:pt idx="9">
                  <c:v>35</c:v>
                </c:pt>
                <c:pt idx="10">
                  <c:v>38</c:v>
                </c:pt>
                <c:pt idx="11">
                  <c:v>45</c:v>
                </c:pt>
                <c:pt idx="12">
                  <c:v>4</c:v>
                </c:pt>
                <c:pt idx="13">
                  <c:v>6</c:v>
                </c:pt>
                <c:pt idx="14">
                  <c:v>7</c:v>
                </c:pt>
                <c:pt idx="15">
                  <c:v>16</c:v>
                </c:pt>
                <c:pt idx="16">
                  <c:v>26</c:v>
                </c:pt>
                <c:pt idx="17">
                  <c:v>26</c:v>
                </c:pt>
                <c:pt idx="18">
                  <c:v>25</c:v>
                </c:pt>
                <c:pt idx="19">
                  <c:v>43</c:v>
                </c:pt>
                <c:pt idx="20">
                  <c:v>33</c:v>
                </c:pt>
                <c:pt idx="21">
                  <c:v>47</c:v>
                </c:pt>
                <c:pt idx="22">
                  <c:v>45</c:v>
                </c:pt>
                <c:pt idx="23">
                  <c:v>38</c:v>
                </c:pt>
                <c:pt idx="24">
                  <c:v>10</c:v>
                </c:pt>
                <c:pt idx="25">
                  <c:v>4</c:v>
                </c:pt>
                <c:pt idx="26">
                  <c:v>4</c:v>
                </c:pt>
                <c:pt idx="27">
                  <c:v>14</c:v>
                </c:pt>
                <c:pt idx="28">
                  <c:v>18</c:v>
                </c:pt>
                <c:pt idx="29">
                  <c:v>27</c:v>
                </c:pt>
                <c:pt idx="30">
                  <c:v>23</c:v>
                </c:pt>
                <c:pt idx="31">
                  <c:v>19</c:v>
                </c:pt>
                <c:pt idx="32">
                  <c:v>36</c:v>
                </c:pt>
                <c:pt idx="33">
                  <c:v>43</c:v>
                </c:pt>
                <c:pt idx="34">
                  <c:v>31</c:v>
                </c:pt>
                <c:pt idx="35">
                  <c:v>40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01855152"/>
        <c:axId val="201855712"/>
      </c:lineChart>
      <c:catAx>
        <c:axId val="2018551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201855712"/>
        <c:crosses val="autoZero"/>
        <c:auto val="1"/>
        <c:lblAlgn val="ctr"/>
        <c:lblOffset val="100"/>
        <c:noMultiLvlLbl val="0"/>
      </c:catAx>
      <c:valAx>
        <c:axId val="2018557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2018551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TW" dirty="0" smtClean="0"/>
              <a:t>training(</a:t>
            </a:r>
            <a:r>
              <a:rPr lang="en-US" altLang="zh-TW" dirty="0" err="1" smtClean="0"/>
              <a:t>tollgate_id</a:t>
            </a:r>
            <a:r>
              <a:rPr lang="en-US" altLang="zh-TW" dirty="0" smtClean="0"/>
              <a:t> 1, direction 0) week7</a:t>
            </a:r>
            <a:endParaRPr lang="en-US" altLang="zh-TW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multiLvlStrRef>
              <c:f>'1-0training 刪除日期(只留時間6 7 8 9 15'!$B$98:$C$547</c:f>
              <c:multiLvlStrCache>
                <c:ptCount val="36"/>
                <c:lvl>
                  <c:pt idx="0">
                    <c:v>6</c:v>
                  </c:pt>
                  <c:pt idx="1">
                    <c:v>6</c:v>
                  </c:pt>
                  <c:pt idx="2">
                    <c:v>6</c:v>
                  </c:pt>
                  <c:pt idx="3">
                    <c:v>7</c:v>
                  </c:pt>
                  <c:pt idx="4">
                    <c:v>7</c:v>
                  </c:pt>
                  <c:pt idx="5">
                    <c:v>7</c:v>
                  </c:pt>
                  <c:pt idx="6">
                    <c:v>8</c:v>
                  </c:pt>
                  <c:pt idx="7">
                    <c:v>8</c:v>
                  </c:pt>
                  <c:pt idx="8">
                    <c:v>8</c:v>
                  </c:pt>
                  <c:pt idx="9">
                    <c:v>9</c:v>
                  </c:pt>
                  <c:pt idx="10">
                    <c:v>9</c:v>
                  </c:pt>
                  <c:pt idx="11">
                    <c:v>9</c:v>
                  </c:pt>
                  <c:pt idx="12">
                    <c:v>6</c:v>
                  </c:pt>
                  <c:pt idx="13">
                    <c:v>6</c:v>
                  </c:pt>
                  <c:pt idx="14">
                    <c:v>6</c:v>
                  </c:pt>
                  <c:pt idx="15">
                    <c:v>7</c:v>
                  </c:pt>
                  <c:pt idx="16">
                    <c:v>7</c:v>
                  </c:pt>
                  <c:pt idx="17">
                    <c:v>7</c:v>
                  </c:pt>
                  <c:pt idx="18">
                    <c:v>8</c:v>
                  </c:pt>
                  <c:pt idx="19">
                    <c:v>8</c:v>
                  </c:pt>
                  <c:pt idx="20">
                    <c:v>8</c:v>
                  </c:pt>
                  <c:pt idx="21">
                    <c:v>9</c:v>
                  </c:pt>
                  <c:pt idx="22">
                    <c:v>9</c:v>
                  </c:pt>
                  <c:pt idx="23">
                    <c:v>9</c:v>
                  </c:pt>
                  <c:pt idx="24">
                    <c:v>6</c:v>
                  </c:pt>
                  <c:pt idx="25">
                    <c:v>6</c:v>
                  </c:pt>
                  <c:pt idx="26">
                    <c:v>6</c:v>
                  </c:pt>
                  <c:pt idx="27">
                    <c:v>7</c:v>
                  </c:pt>
                  <c:pt idx="28">
                    <c:v>7</c:v>
                  </c:pt>
                  <c:pt idx="29">
                    <c:v>7</c:v>
                  </c:pt>
                  <c:pt idx="30">
                    <c:v>8</c:v>
                  </c:pt>
                  <c:pt idx="31">
                    <c:v>8</c:v>
                  </c:pt>
                  <c:pt idx="32">
                    <c:v>8</c:v>
                  </c:pt>
                  <c:pt idx="33">
                    <c:v>9</c:v>
                  </c:pt>
                  <c:pt idx="34">
                    <c:v>9</c:v>
                  </c:pt>
                  <c:pt idx="35">
                    <c:v>9</c:v>
                  </c:pt>
                </c:lvl>
                <c:lvl>
                  <c:pt idx="0">
                    <c:v>7</c:v>
                  </c:pt>
                  <c:pt idx="1">
                    <c:v>7</c:v>
                  </c:pt>
                  <c:pt idx="2">
                    <c:v>7</c:v>
                  </c:pt>
                  <c:pt idx="3">
                    <c:v>7</c:v>
                  </c:pt>
                  <c:pt idx="4">
                    <c:v>7</c:v>
                  </c:pt>
                  <c:pt idx="5">
                    <c:v>7</c:v>
                  </c:pt>
                  <c:pt idx="6">
                    <c:v>7</c:v>
                  </c:pt>
                  <c:pt idx="7">
                    <c:v>7</c:v>
                  </c:pt>
                  <c:pt idx="8">
                    <c:v>7</c:v>
                  </c:pt>
                  <c:pt idx="9">
                    <c:v>7</c:v>
                  </c:pt>
                  <c:pt idx="10">
                    <c:v>7</c:v>
                  </c:pt>
                  <c:pt idx="11">
                    <c:v>7</c:v>
                  </c:pt>
                  <c:pt idx="12">
                    <c:v>7</c:v>
                  </c:pt>
                  <c:pt idx="13">
                    <c:v>7</c:v>
                  </c:pt>
                  <c:pt idx="14">
                    <c:v>7</c:v>
                  </c:pt>
                  <c:pt idx="15">
                    <c:v>7</c:v>
                  </c:pt>
                  <c:pt idx="16">
                    <c:v>7</c:v>
                  </c:pt>
                  <c:pt idx="17">
                    <c:v>7</c:v>
                  </c:pt>
                  <c:pt idx="18">
                    <c:v>7</c:v>
                  </c:pt>
                  <c:pt idx="19">
                    <c:v>7</c:v>
                  </c:pt>
                  <c:pt idx="20">
                    <c:v>7</c:v>
                  </c:pt>
                  <c:pt idx="21">
                    <c:v>7</c:v>
                  </c:pt>
                  <c:pt idx="22">
                    <c:v>7</c:v>
                  </c:pt>
                  <c:pt idx="23">
                    <c:v>7</c:v>
                  </c:pt>
                  <c:pt idx="24">
                    <c:v>7</c:v>
                  </c:pt>
                  <c:pt idx="25">
                    <c:v>7</c:v>
                  </c:pt>
                  <c:pt idx="26">
                    <c:v>7</c:v>
                  </c:pt>
                  <c:pt idx="27">
                    <c:v>7</c:v>
                  </c:pt>
                  <c:pt idx="28">
                    <c:v>7</c:v>
                  </c:pt>
                  <c:pt idx="29">
                    <c:v>7</c:v>
                  </c:pt>
                  <c:pt idx="30">
                    <c:v>7</c:v>
                  </c:pt>
                  <c:pt idx="31">
                    <c:v>7</c:v>
                  </c:pt>
                  <c:pt idx="32">
                    <c:v>7</c:v>
                  </c:pt>
                  <c:pt idx="33">
                    <c:v>7</c:v>
                  </c:pt>
                  <c:pt idx="34">
                    <c:v>7</c:v>
                  </c:pt>
                  <c:pt idx="35">
                    <c:v>7</c:v>
                  </c:pt>
                </c:lvl>
              </c:multiLvlStrCache>
            </c:multiLvlStrRef>
          </c:cat>
          <c:val>
            <c:numRef>
              <c:f>'1-0training 刪除日期(只留時間6 7 8 9 15'!$I$98:$I$547</c:f>
              <c:numCache>
                <c:formatCode>General</c:formatCode>
                <c:ptCount val="36"/>
                <c:pt idx="0">
                  <c:v>8</c:v>
                </c:pt>
                <c:pt idx="1">
                  <c:v>8</c:v>
                </c:pt>
                <c:pt idx="2">
                  <c:v>16</c:v>
                </c:pt>
                <c:pt idx="3">
                  <c:v>14</c:v>
                </c:pt>
                <c:pt idx="4">
                  <c:v>19</c:v>
                </c:pt>
                <c:pt idx="5">
                  <c:v>28</c:v>
                </c:pt>
                <c:pt idx="6">
                  <c:v>30</c:v>
                </c:pt>
                <c:pt idx="7">
                  <c:v>34</c:v>
                </c:pt>
                <c:pt idx="8">
                  <c:v>46</c:v>
                </c:pt>
                <c:pt idx="9">
                  <c:v>35</c:v>
                </c:pt>
                <c:pt idx="10">
                  <c:v>38</c:v>
                </c:pt>
                <c:pt idx="11">
                  <c:v>45</c:v>
                </c:pt>
                <c:pt idx="12">
                  <c:v>4</c:v>
                </c:pt>
                <c:pt idx="13">
                  <c:v>6</c:v>
                </c:pt>
                <c:pt idx="14">
                  <c:v>7</c:v>
                </c:pt>
                <c:pt idx="15">
                  <c:v>16</c:v>
                </c:pt>
                <c:pt idx="16">
                  <c:v>26</c:v>
                </c:pt>
                <c:pt idx="17">
                  <c:v>26</c:v>
                </c:pt>
                <c:pt idx="18">
                  <c:v>25</c:v>
                </c:pt>
                <c:pt idx="19">
                  <c:v>43</c:v>
                </c:pt>
                <c:pt idx="20">
                  <c:v>33</c:v>
                </c:pt>
                <c:pt idx="21">
                  <c:v>47</c:v>
                </c:pt>
                <c:pt idx="22">
                  <c:v>45</c:v>
                </c:pt>
                <c:pt idx="23">
                  <c:v>38</c:v>
                </c:pt>
                <c:pt idx="24">
                  <c:v>10</c:v>
                </c:pt>
                <c:pt idx="25">
                  <c:v>4</c:v>
                </c:pt>
                <c:pt idx="26">
                  <c:v>4</c:v>
                </c:pt>
                <c:pt idx="27">
                  <c:v>14</c:v>
                </c:pt>
                <c:pt idx="28">
                  <c:v>18</c:v>
                </c:pt>
                <c:pt idx="29">
                  <c:v>27</c:v>
                </c:pt>
                <c:pt idx="30">
                  <c:v>23</c:v>
                </c:pt>
                <c:pt idx="31">
                  <c:v>19</c:v>
                </c:pt>
                <c:pt idx="32">
                  <c:v>36</c:v>
                </c:pt>
                <c:pt idx="33">
                  <c:v>43</c:v>
                </c:pt>
                <c:pt idx="34">
                  <c:v>31</c:v>
                </c:pt>
                <c:pt idx="35">
                  <c:v>40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01857952"/>
        <c:axId val="201623360"/>
      </c:lineChart>
      <c:catAx>
        <c:axId val="2018579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201623360"/>
        <c:crosses val="autoZero"/>
        <c:auto val="1"/>
        <c:lblAlgn val="ctr"/>
        <c:lblOffset val="100"/>
        <c:noMultiLvlLbl val="0"/>
      </c:catAx>
      <c:valAx>
        <c:axId val="2016233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2018579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AF5E43-7BD6-49CF-A461-B135CDA880B2}" type="datetimeFigureOut">
              <a:rPr lang="zh-TW" altLang="en-US" smtClean="0"/>
              <a:t>2017/06/15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568072-667E-452E-9F36-C913E850DF6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397639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568072-667E-452E-9F36-C913E850DF6B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082186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568072-667E-452E-9F36-C913E850DF6B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837450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059B5C-9B4D-472C-AE4B-9FD4BD79C199}" type="datetime1">
              <a:rPr lang="zh-TW" altLang="en-US" smtClean="0"/>
              <a:t>2017/06/15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1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F334A-073B-44BB-9B82-C149DDF55BD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465868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4C944C-7168-4590-8BDB-C5232437B36C}" type="datetime1">
              <a:rPr lang="zh-TW" altLang="en-US" smtClean="0"/>
              <a:t>2017/06/15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1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F334A-073B-44BB-9B82-C149DDF55BD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903014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9465F-1C9D-4301-B86B-A4DFF8BB58C7}" type="datetime1">
              <a:rPr lang="zh-TW" altLang="en-US" smtClean="0"/>
              <a:t>2017/06/15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1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F334A-073B-44BB-9B82-C149DDF55BD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139051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43EF8-B596-4165-A4AB-6B5248077023}" type="datetime1">
              <a:rPr lang="zh-TW" altLang="en-US" smtClean="0"/>
              <a:t>2017/06/15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1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F334A-073B-44BB-9B82-C149DDF55BD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306807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B90A75-9B31-4FA2-ADDB-2264C2E7F29A}" type="datetime1">
              <a:rPr lang="zh-TW" altLang="en-US" smtClean="0"/>
              <a:t>2017/06/15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1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F334A-073B-44BB-9B82-C149DDF55BD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861760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8385D-FBE3-46A4-BAB0-3518EE482610}" type="datetime1">
              <a:rPr lang="zh-TW" altLang="en-US" smtClean="0"/>
              <a:t>2017/06/15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1</a:t>
            </a: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F334A-073B-44BB-9B82-C149DDF55BD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97025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8CD91-DF56-4100-8939-2CD5C8EF81CE}" type="datetime1">
              <a:rPr lang="zh-TW" altLang="en-US" smtClean="0"/>
              <a:t>2017/06/15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1</a:t>
            </a:r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F334A-073B-44BB-9B82-C149DDF55BD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722623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23A7CB-48AC-40DA-8F0D-4D7086D08305}" type="datetime1">
              <a:rPr lang="zh-TW" altLang="en-US" smtClean="0"/>
              <a:t>2017/06/15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1</a:t>
            </a:r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F334A-073B-44BB-9B82-C149DDF55BD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13506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C2C82-A26B-4968-A74F-DBEE9D44EB7B}" type="datetime1">
              <a:rPr lang="zh-TW" altLang="en-US" smtClean="0"/>
              <a:t>2017/06/15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1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F334A-073B-44BB-9B82-C149DDF55BD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83770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14B54-E54C-4870-B954-B296FE2651A7}" type="datetime1">
              <a:rPr lang="zh-TW" altLang="en-US" smtClean="0"/>
              <a:t>2017/06/15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1</a:t>
            </a: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F334A-073B-44BB-9B82-C149DDF55BD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053260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CFC96A-689A-4804-A824-3BB7FCFB25E3}" type="datetime1">
              <a:rPr lang="zh-TW" altLang="en-US" smtClean="0"/>
              <a:t>2017/06/15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1</a:t>
            </a: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F334A-073B-44BB-9B82-C149DDF55BD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879801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C178C7-C773-4BC5-8756-EF2BE251D62A}" type="datetime1">
              <a:rPr lang="zh-TW" altLang="en-US" smtClean="0"/>
              <a:t>2017/06/15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TW" smtClean="0"/>
              <a:t>1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FF334A-073B-44BB-9B82-C149DDF55BD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245144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8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0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499286" y="148109"/>
            <a:ext cx="9144000" cy="2387600"/>
          </a:xfrm>
        </p:spPr>
        <p:txBody>
          <a:bodyPr>
            <a:normAutofit/>
          </a:bodyPr>
          <a:lstStyle/>
          <a:p>
            <a:r>
              <a:rPr lang="en-US" altLang="zh-TW" b="1" dirty="0" smtClean="0">
                <a:solidFill>
                  <a:srgbClr val="002060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KDD Cup 2017</a:t>
            </a:r>
            <a:r>
              <a:rPr lang="en-US" altLang="zh-TW" dirty="0" smtClean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/>
            </a:r>
            <a:br>
              <a:rPr lang="en-US" altLang="zh-TW" dirty="0" smtClean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</a:br>
            <a:r>
              <a:rPr lang="zh-TW" altLang="en-US" sz="48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期</a:t>
            </a:r>
            <a:r>
              <a:rPr lang="zh-TW" altLang="en-US" sz="48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末</a:t>
            </a:r>
            <a:r>
              <a:rPr lang="zh-TW" altLang="en-US" sz="48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報告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2017/06/08</a:t>
            </a:r>
            <a:endPara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4211594" y="4403168"/>
            <a:ext cx="9144000" cy="2301004"/>
          </a:xfrm>
        </p:spPr>
        <p:txBody>
          <a:bodyPr>
            <a:noAutofit/>
          </a:bodyPr>
          <a:lstStyle/>
          <a:p>
            <a:pPr algn="l"/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課程名稱：類神經網路</a:t>
            </a:r>
            <a:endParaRPr lang="en-US" altLang="zh-TW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algn="l"/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指導老師：李漢銘 </a:t>
            </a:r>
            <a:r>
              <a:rPr lang="zh-TW" altLang="en-US" sz="20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教授</a:t>
            </a:r>
            <a:endParaRPr lang="en-US" altLang="zh-TW" sz="20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algn="l"/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       學生：呂天桂</a:t>
            </a:r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D04921008</a:t>
            </a:r>
          </a:p>
          <a:p>
            <a:pPr algn="l"/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                   林柏年</a:t>
            </a:r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R05921022</a:t>
            </a:r>
          </a:p>
          <a:p>
            <a:pPr algn="l"/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                   楊智翔</a:t>
            </a:r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R05921027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42833"/>
            <a:ext cx="12192000" cy="1826154"/>
          </a:xfrm>
          <a:prstGeom prst="rect">
            <a:avLst/>
          </a:prstGeom>
        </p:spPr>
      </p:pic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F334A-073B-44BB-9B82-C149DDF55BDD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60054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07"/>
            <a:ext cx="2026508" cy="478481"/>
          </a:xfrm>
          <a:prstGeom prst="rect">
            <a:avLst/>
          </a:prstGeom>
        </p:spPr>
      </p:pic>
      <p:sp>
        <p:nvSpPr>
          <p:cNvPr id="8" name="標題 1"/>
          <p:cNvSpPr txBox="1">
            <a:spLocks/>
          </p:cNvSpPr>
          <p:nvPr/>
        </p:nvSpPr>
        <p:spPr>
          <a:xfrm>
            <a:off x="317592" y="15031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第一階段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9" name="內容版面配置區 2"/>
          <p:cNvSpPr txBox="1">
            <a:spLocks/>
          </p:cNvSpPr>
          <p:nvPr/>
        </p:nvSpPr>
        <p:spPr>
          <a:xfrm>
            <a:off x="413356" y="1125407"/>
            <a:ext cx="10934700" cy="48964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Step2</a:t>
            </a:r>
            <a:r>
              <a:rPr lang="zh-TW" altLang="en-US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：訓練</a:t>
            </a:r>
            <a:endParaRPr lang="en-US" altLang="zh-TW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成績</a:t>
            </a:r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0.1877</a:t>
            </a:r>
          </a:p>
          <a:p>
            <a:pPr marL="914400" lvl="2" indent="0">
              <a:buNone/>
            </a:pPr>
            <a:endParaRPr lang="en-US" altLang="zh-TW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3"/>
          <a:srcRect l="30795" t="63597" r="39500" b="31209"/>
          <a:stretch/>
        </p:blipFill>
        <p:spPr>
          <a:xfrm>
            <a:off x="474833" y="3113836"/>
            <a:ext cx="5382270" cy="510812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356" y="3926188"/>
            <a:ext cx="4819650" cy="438150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F334A-073B-44BB-9B82-C149DDF55BDD}" type="slidenum">
              <a:rPr lang="zh-TW" altLang="en-US" smtClean="0"/>
              <a:t>10</a:t>
            </a:fld>
            <a:endParaRPr lang="zh-TW" altLang="en-US"/>
          </a:p>
        </p:txBody>
      </p:sp>
      <p:sp>
        <p:nvSpPr>
          <p:cNvPr id="5" name="向下箭號 4"/>
          <p:cNvSpPr/>
          <p:nvPr/>
        </p:nvSpPr>
        <p:spPr>
          <a:xfrm>
            <a:off x="2413686" y="3723503"/>
            <a:ext cx="321276" cy="202685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12200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07"/>
            <a:ext cx="2026508" cy="478481"/>
          </a:xfrm>
          <a:prstGeom prst="rect">
            <a:avLst/>
          </a:prstGeom>
        </p:spPr>
      </p:pic>
      <p:sp>
        <p:nvSpPr>
          <p:cNvPr id="8" name="標題 1"/>
          <p:cNvSpPr txBox="1">
            <a:spLocks/>
          </p:cNvSpPr>
          <p:nvPr/>
        </p:nvSpPr>
        <p:spPr>
          <a:xfrm>
            <a:off x="317592" y="15031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第一階段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9" name="內容版面配置區 2"/>
          <p:cNvSpPr txBox="1">
            <a:spLocks/>
          </p:cNvSpPr>
          <p:nvPr/>
        </p:nvSpPr>
        <p:spPr>
          <a:xfrm>
            <a:off x="413356" y="1125407"/>
            <a:ext cx="10934700" cy="48964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Step2</a:t>
            </a:r>
            <a:r>
              <a:rPr lang="zh-TW" altLang="en-US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：訓練</a:t>
            </a:r>
            <a:endParaRPr lang="en-US" altLang="zh-TW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將所有路線組合成一個大系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統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914400" lvl="2" indent="0">
              <a:buNone/>
            </a:pPr>
            <a:endParaRPr lang="en-US" altLang="zh-TW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3"/>
          <a:srcRect l="11191" t="6230" r="3538" b="4803"/>
          <a:stretch/>
        </p:blipFill>
        <p:spPr>
          <a:xfrm>
            <a:off x="583775" y="3097427"/>
            <a:ext cx="5296931" cy="2792627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F334A-073B-44BB-9B82-C149DDF55BDD}" type="slidenum">
              <a:rPr lang="zh-TW" altLang="en-US" smtClean="0"/>
              <a:t>11</a:t>
            </a:fld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4"/>
          <a:srcRect l="2516" t="6096" r="3215" b="4048"/>
          <a:stretch/>
        </p:blipFill>
        <p:spPr>
          <a:xfrm>
            <a:off x="7249296" y="197708"/>
            <a:ext cx="4489623" cy="1977081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5"/>
          <a:srcRect l="3165" t="3572" r="2360" b="3790"/>
          <a:stretch/>
        </p:blipFill>
        <p:spPr>
          <a:xfrm>
            <a:off x="7249295" y="3105665"/>
            <a:ext cx="4489623" cy="2108887"/>
          </a:xfrm>
          <a:prstGeom prst="rect">
            <a:avLst/>
          </a:prstGeom>
        </p:spPr>
      </p:pic>
      <p:graphicFrame>
        <p:nvGraphicFramePr>
          <p:cNvPr id="6" name="表格 5"/>
          <p:cNvGraphicFramePr>
            <a:graphicFrameLocks noGrp="1"/>
          </p:cNvGraphicFramePr>
          <p:nvPr>
            <p:extLst/>
          </p:nvPr>
        </p:nvGraphicFramePr>
        <p:xfrm>
          <a:off x="7249295" y="2288511"/>
          <a:ext cx="4489623" cy="62865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97925"/>
                <a:gridCol w="897925"/>
                <a:gridCol w="897925"/>
                <a:gridCol w="801630"/>
                <a:gridCol w="994218"/>
              </a:tblGrid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link_id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length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in_top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out_top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lane_width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58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105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111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101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84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116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121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  <p:graphicFrame>
        <p:nvGraphicFramePr>
          <p:cNvPr id="10" name="表格 9"/>
          <p:cNvGraphicFramePr>
            <a:graphicFrameLocks noGrp="1"/>
          </p:cNvGraphicFramePr>
          <p:nvPr>
            <p:extLst/>
          </p:nvPr>
        </p:nvGraphicFramePr>
        <p:xfrm>
          <a:off x="7249296" y="5403056"/>
          <a:ext cx="4489622" cy="628650"/>
        </p:xfrm>
        <a:graphic>
          <a:graphicData uri="http://schemas.openxmlformats.org/drawingml/2006/table">
            <a:tbl>
              <a:tblPr>
                <a:tableStyleId>{69CF1AB2-1976-4502-BF36-3FF5EA218861}</a:tableStyleId>
              </a:tblPr>
              <a:tblGrid>
                <a:gridCol w="1079177"/>
                <a:gridCol w="917238"/>
                <a:gridCol w="2493207"/>
              </a:tblGrid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intersection_id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tollgate_id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link_seq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105,100,111,103,116,000,000,000,000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105,100,111,103,122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87826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07"/>
            <a:ext cx="2026508" cy="478481"/>
          </a:xfrm>
          <a:prstGeom prst="rect">
            <a:avLst/>
          </a:prstGeom>
        </p:spPr>
      </p:pic>
      <p:sp>
        <p:nvSpPr>
          <p:cNvPr id="8" name="標題 1"/>
          <p:cNvSpPr txBox="1">
            <a:spLocks/>
          </p:cNvSpPr>
          <p:nvPr/>
        </p:nvSpPr>
        <p:spPr>
          <a:xfrm>
            <a:off x="317592" y="15031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第一階段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9" name="內容版面配置區 2"/>
          <p:cNvSpPr txBox="1">
            <a:spLocks/>
          </p:cNvSpPr>
          <p:nvPr/>
        </p:nvSpPr>
        <p:spPr>
          <a:xfrm>
            <a:off x="413356" y="1125407"/>
            <a:ext cx="10934700" cy="48964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Step2</a:t>
            </a:r>
            <a:r>
              <a:rPr lang="zh-TW" altLang="en-US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：訓練</a:t>
            </a:r>
            <a:endParaRPr lang="en-US" altLang="zh-TW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將所有路線組合成一個大系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統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914400" lvl="2" indent="0">
              <a:buNone/>
            </a:pPr>
            <a:endParaRPr lang="en-US" altLang="zh-TW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F334A-073B-44BB-9B82-C149DDF55BDD}" type="slidenum">
              <a:rPr lang="zh-TW" altLang="en-US" smtClean="0"/>
              <a:t>12</a:t>
            </a:fld>
            <a:endParaRPr lang="zh-TW" altLang="en-US"/>
          </a:p>
        </p:txBody>
      </p:sp>
      <p:pic>
        <p:nvPicPr>
          <p:cNvPr id="1026" name="Picture 2" descr="https://scontent-tpe1-1.xx.fbcdn.net/v/t35.0-12/18987680_1725325830815309_1818992933_o.jpg?oh=c67c2bd1149d32c7894452a1dbd20712&amp;oe=593A6E28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7" r="2736" b="3182"/>
          <a:stretch/>
        </p:blipFill>
        <p:spPr bwMode="auto">
          <a:xfrm>
            <a:off x="2650921" y="2701174"/>
            <a:ext cx="6761528" cy="3842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8606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07"/>
            <a:ext cx="2026508" cy="478481"/>
          </a:xfrm>
          <a:prstGeom prst="rect">
            <a:avLst/>
          </a:prstGeom>
        </p:spPr>
      </p:pic>
      <p:sp>
        <p:nvSpPr>
          <p:cNvPr id="8" name="標題 1"/>
          <p:cNvSpPr txBox="1">
            <a:spLocks/>
          </p:cNvSpPr>
          <p:nvPr/>
        </p:nvSpPr>
        <p:spPr>
          <a:xfrm>
            <a:off x="317592" y="15031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第一階段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9" name="內容版面配置區 2"/>
          <p:cNvSpPr txBox="1">
            <a:spLocks/>
          </p:cNvSpPr>
          <p:nvPr/>
        </p:nvSpPr>
        <p:spPr>
          <a:xfrm>
            <a:off x="413356" y="1125407"/>
            <a:ext cx="10934700" cy="48964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Step2</a:t>
            </a:r>
            <a:r>
              <a:rPr lang="zh-TW" altLang="en-US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：訓練</a:t>
            </a:r>
            <a:endParaRPr lang="en-US" altLang="zh-TW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成績</a:t>
            </a:r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0.1901</a:t>
            </a:r>
          </a:p>
          <a:p>
            <a:pPr marL="914400" lvl="2" indent="0">
              <a:buNone/>
            </a:pPr>
            <a:endParaRPr lang="en-US" altLang="zh-TW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3"/>
          <a:srcRect l="30795" t="63597" r="39500" b="31209"/>
          <a:stretch/>
        </p:blipFill>
        <p:spPr>
          <a:xfrm>
            <a:off x="556101" y="3109246"/>
            <a:ext cx="5382270" cy="510812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436" y="3954549"/>
            <a:ext cx="4819650" cy="438150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5"/>
          <a:srcRect l="30335" t="69733" r="42630" b="24714"/>
          <a:stretch/>
        </p:blipFill>
        <p:spPr>
          <a:xfrm>
            <a:off x="413356" y="4782412"/>
            <a:ext cx="4996202" cy="631490"/>
          </a:xfrm>
          <a:prstGeom prst="rect">
            <a:avLst/>
          </a:prstGeom>
        </p:spPr>
      </p:pic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F334A-073B-44BB-9B82-C149DDF55BDD}" type="slidenum">
              <a:rPr lang="zh-TW" altLang="en-US" smtClean="0"/>
              <a:t>13</a:t>
            </a:fld>
            <a:endParaRPr lang="zh-TW" altLang="en-US"/>
          </a:p>
        </p:txBody>
      </p:sp>
      <p:sp>
        <p:nvSpPr>
          <p:cNvPr id="10" name="向下箭號 9"/>
          <p:cNvSpPr/>
          <p:nvPr/>
        </p:nvSpPr>
        <p:spPr>
          <a:xfrm>
            <a:off x="2520778" y="3749461"/>
            <a:ext cx="321276" cy="202685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向下箭號 10"/>
          <p:cNvSpPr/>
          <p:nvPr/>
        </p:nvSpPr>
        <p:spPr>
          <a:xfrm>
            <a:off x="2520778" y="4524505"/>
            <a:ext cx="321276" cy="202685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98184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07"/>
            <a:ext cx="2026508" cy="478481"/>
          </a:xfrm>
          <a:prstGeom prst="rect">
            <a:avLst/>
          </a:prstGeom>
        </p:spPr>
      </p:pic>
      <p:sp>
        <p:nvSpPr>
          <p:cNvPr id="8" name="標題 1"/>
          <p:cNvSpPr txBox="1">
            <a:spLocks/>
          </p:cNvSpPr>
          <p:nvPr/>
        </p:nvSpPr>
        <p:spPr>
          <a:xfrm>
            <a:off x="317592" y="15031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第一階段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9" name="內容版面配置區 2"/>
          <p:cNvSpPr txBox="1">
            <a:spLocks/>
          </p:cNvSpPr>
          <p:nvPr/>
        </p:nvSpPr>
        <p:spPr>
          <a:xfrm>
            <a:off x="413356" y="1125407"/>
            <a:ext cx="10934700" cy="48964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Step2</a:t>
            </a:r>
            <a:r>
              <a:rPr lang="zh-TW" altLang="en-US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：訓練</a:t>
            </a:r>
            <a:endParaRPr lang="en-US" altLang="zh-TW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問題所在</a:t>
            </a:r>
            <a:endParaRPr lang="en-US" altLang="zh-TW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/>
          </p:nvPr>
        </p:nvGraphicFramePr>
        <p:xfrm>
          <a:off x="823784" y="2965177"/>
          <a:ext cx="5613400" cy="419100"/>
        </p:xfrm>
        <a:graphic>
          <a:graphicData uri="http://schemas.openxmlformats.org/drawingml/2006/table">
            <a:tbl>
              <a:tblPr>
                <a:tableStyleId>{69CF1AB2-1976-4502-BF36-3FF5EA218861}</a:tableStyleId>
              </a:tblPr>
              <a:tblGrid>
                <a:gridCol w="1282700"/>
                <a:gridCol w="1460500"/>
                <a:gridCol w="1841500"/>
                <a:gridCol w="1028700"/>
              </a:tblGrid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intersection_id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tollgate_id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traveltime_111to103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average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B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1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>
                          <a:effectLst/>
                        </a:rPr>
                        <a:t>　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 dirty="0">
                          <a:effectLst/>
                        </a:rPr>
                        <a:t>24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  <p:graphicFrame>
        <p:nvGraphicFramePr>
          <p:cNvPr id="10" name="表格 9"/>
          <p:cNvGraphicFramePr>
            <a:graphicFrameLocks noGrp="1"/>
          </p:cNvGraphicFramePr>
          <p:nvPr>
            <p:extLst/>
          </p:nvPr>
        </p:nvGraphicFramePr>
        <p:xfrm>
          <a:off x="823784" y="3880389"/>
          <a:ext cx="5613400" cy="401955"/>
        </p:xfrm>
        <a:graphic>
          <a:graphicData uri="http://schemas.openxmlformats.org/drawingml/2006/table">
            <a:tbl>
              <a:tblPr>
                <a:tableStyleId>{69CF1AB2-1976-4502-BF36-3FF5EA218861}</a:tableStyleId>
              </a:tblPr>
              <a:tblGrid>
                <a:gridCol w="1282700"/>
                <a:gridCol w="1460500"/>
                <a:gridCol w="1841500"/>
                <a:gridCol w="1028700"/>
              </a:tblGrid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 err="1">
                          <a:effectLst/>
                        </a:rPr>
                        <a:t>intersection_id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tollgate_id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traveltime_111to103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average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</a:rPr>
                        <a:t>C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1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 dirty="0">
                          <a:effectLst/>
                        </a:rPr>
                        <a:t>　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</a:rPr>
                        <a:t>20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  <p:graphicFrame>
        <p:nvGraphicFramePr>
          <p:cNvPr id="11" name="表格 10"/>
          <p:cNvGraphicFramePr>
            <a:graphicFrameLocks noGrp="1"/>
          </p:cNvGraphicFramePr>
          <p:nvPr>
            <p:extLst/>
          </p:nvPr>
        </p:nvGraphicFramePr>
        <p:xfrm>
          <a:off x="6087762" y="4801694"/>
          <a:ext cx="5613400" cy="419100"/>
        </p:xfrm>
        <a:graphic>
          <a:graphicData uri="http://schemas.openxmlformats.org/drawingml/2006/table">
            <a:tbl>
              <a:tblPr>
                <a:tableStyleId>{69CF1AB2-1976-4502-BF36-3FF5EA218861}</a:tableStyleId>
              </a:tblPr>
              <a:tblGrid>
                <a:gridCol w="1282700"/>
                <a:gridCol w="1460500"/>
                <a:gridCol w="1841500"/>
                <a:gridCol w="1028700"/>
              </a:tblGrid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 err="1">
                          <a:effectLst/>
                        </a:rPr>
                        <a:t>intersection_id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tollgate_id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traveltime_111to103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average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B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</a:rPr>
                        <a:t>3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 dirty="0">
                          <a:effectLst/>
                        </a:rPr>
                        <a:t>　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</a:rPr>
                        <a:t>47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  <p:graphicFrame>
        <p:nvGraphicFramePr>
          <p:cNvPr id="12" name="表格 11"/>
          <p:cNvGraphicFramePr>
            <a:graphicFrameLocks noGrp="1"/>
          </p:cNvGraphicFramePr>
          <p:nvPr>
            <p:extLst/>
          </p:nvPr>
        </p:nvGraphicFramePr>
        <p:xfrm>
          <a:off x="6087762" y="5708028"/>
          <a:ext cx="5613400" cy="419100"/>
        </p:xfrm>
        <a:graphic>
          <a:graphicData uri="http://schemas.openxmlformats.org/drawingml/2006/table">
            <a:tbl>
              <a:tblPr>
                <a:tableStyleId>{69CF1AB2-1976-4502-BF36-3FF5EA218861}</a:tableStyleId>
              </a:tblPr>
              <a:tblGrid>
                <a:gridCol w="1282700"/>
                <a:gridCol w="1460500"/>
                <a:gridCol w="1841500"/>
                <a:gridCol w="1028700"/>
              </a:tblGrid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 err="1">
                          <a:effectLst/>
                        </a:rPr>
                        <a:t>intersection_id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tollgate_id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traveltime_111to103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average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</a:rPr>
                        <a:t>C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</a:rPr>
                        <a:t>3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>
                          <a:effectLst/>
                        </a:rPr>
                        <a:t>　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</a:rPr>
                        <a:t>45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  <p:sp>
        <p:nvSpPr>
          <p:cNvPr id="3" name="矩形 2"/>
          <p:cNvSpPr/>
          <p:nvPr/>
        </p:nvSpPr>
        <p:spPr>
          <a:xfrm>
            <a:off x="3171568" y="3395604"/>
            <a:ext cx="782594" cy="4201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endParaRPr lang="zh-TW" altLang="en-US" sz="4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8431427" y="5220794"/>
            <a:ext cx="782594" cy="4201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endParaRPr lang="zh-TW" altLang="en-US" sz="4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510747" y="2736442"/>
            <a:ext cx="6186616" cy="17381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/>
          <p:cNvSpPr/>
          <p:nvPr/>
        </p:nvSpPr>
        <p:spPr>
          <a:xfrm>
            <a:off x="5801154" y="4592354"/>
            <a:ext cx="6186616" cy="17381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F334A-073B-44BB-9B82-C149DDF55BDD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36798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07"/>
            <a:ext cx="2026508" cy="478481"/>
          </a:xfrm>
          <a:prstGeom prst="rect">
            <a:avLst/>
          </a:prstGeom>
        </p:spPr>
      </p:pic>
      <p:sp>
        <p:nvSpPr>
          <p:cNvPr id="8" name="標題 1"/>
          <p:cNvSpPr txBox="1">
            <a:spLocks/>
          </p:cNvSpPr>
          <p:nvPr/>
        </p:nvSpPr>
        <p:spPr>
          <a:xfrm>
            <a:off x="317592" y="15031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第一階段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9" name="內容版面配置區 2"/>
          <p:cNvSpPr txBox="1">
            <a:spLocks/>
          </p:cNvSpPr>
          <p:nvPr/>
        </p:nvSpPr>
        <p:spPr>
          <a:xfrm>
            <a:off x="413356" y="1125407"/>
            <a:ext cx="10934700" cy="48964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Step2</a:t>
            </a:r>
            <a:r>
              <a:rPr lang="zh-TW" altLang="en-US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：訓練</a:t>
            </a:r>
            <a:endParaRPr lang="en-US" altLang="zh-TW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成績</a:t>
            </a:r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0.1849</a:t>
            </a:r>
          </a:p>
          <a:p>
            <a:pPr marL="914400" lvl="2" indent="0">
              <a:buNone/>
            </a:pPr>
            <a:endParaRPr lang="en-US" altLang="zh-TW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/>
          <a:srcRect l="31438" t="75475" r="42775" b="20215"/>
          <a:stretch/>
        </p:blipFill>
        <p:spPr>
          <a:xfrm>
            <a:off x="613766" y="5617363"/>
            <a:ext cx="4795792" cy="459718"/>
          </a:xfrm>
          <a:prstGeom prst="rect">
            <a:avLst/>
          </a:prstGeom>
        </p:spPr>
      </p:pic>
      <p:sp>
        <p:nvSpPr>
          <p:cNvPr id="10" name="投影片編號版面配置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F334A-073B-44BB-9B82-C149DDF55BDD}" type="slidenum">
              <a:rPr lang="zh-TW" altLang="en-US" smtClean="0"/>
              <a:t>15</a:t>
            </a:fld>
            <a:endParaRPr lang="zh-TW" altLang="en-US"/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 rotWithShape="1">
          <a:blip r:embed="rId4"/>
          <a:srcRect l="30795" t="63597" r="39500" b="31209"/>
          <a:stretch/>
        </p:blipFill>
        <p:spPr>
          <a:xfrm>
            <a:off x="556101" y="3018630"/>
            <a:ext cx="5382270" cy="510812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436" y="3863933"/>
            <a:ext cx="4819650" cy="438150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 rotWithShape="1">
          <a:blip r:embed="rId6"/>
          <a:srcRect l="30335" t="69733" r="42630" b="24714"/>
          <a:stretch/>
        </p:blipFill>
        <p:spPr>
          <a:xfrm>
            <a:off x="413356" y="4691796"/>
            <a:ext cx="4996202" cy="631490"/>
          </a:xfrm>
          <a:prstGeom prst="rect">
            <a:avLst/>
          </a:prstGeom>
        </p:spPr>
      </p:pic>
      <p:sp>
        <p:nvSpPr>
          <p:cNvPr id="14" name="向下箭號 13"/>
          <p:cNvSpPr/>
          <p:nvPr/>
        </p:nvSpPr>
        <p:spPr>
          <a:xfrm>
            <a:off x="2520778" y="3658845"/>
            <a:ext cx="321276" cy="202685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向下箭號 14"/>
          <p:cNvSpPr/>
          <p:nvPr/>
        </p:nvSpPr>
        <p:spPr>
          <a:xfrm>
            <a:off x="2520778" y="4433889"/>
            <a:ext cx="321276" cy="202685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向下箭號 15"/>
          <p:cNvSpPr/>
          <p:nvPr/>
        </p:nvSpPr>
        <p:spPr>
          <a:xfrm>
            <a:off x="2520778" y="5378508"/>
            <a:ext cx="321276" cy="202685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4716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07"/>
            <a:ext cx="2026508" cy="478481"/>
          </a:xfrm>
          <a:prstGeom prst="rect">
            <a:avLst/>
          </a:prstGeom>
        </p:spPr>
      </p:pic>
      <p:sp>
        <p:nvSpPr>
          <p:cNvPr id="8" name="標題 1"/>
          <p:cNvSpPr txBox="1">
            <a:spLocks/>
          </p:cNvSpPr>
          <p:nvPr/>
        </p:nvSpPr>
        <p:spPr>
          <a:xfrm>
            <a:off x="317592" y="15031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第一階段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9" name="內容版面配置區 2"/>
          <p:cNvSpPr txBox="1">
            <a:spLocks/>
          </p:cNvSpPr>
          <p:nvPr/>
        </p:nvSpPr>
        <p:spPr>
          <a:xfrm>
            <a:off x="438070" y="1150120"/>
            <a:ext cx="10934700" cy="48964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Step2</a:t>
            </a:r>
            <a:r>
              <a:rPr lang="zh-TW" altLang="en-US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：訓練</a:t>
            </a:r>
            <a:endParaRPr lang="en-US" altLang="zh-TW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將預測結果放進</a:t>
            </a:r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Training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Data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，在預測一次</a:t>
            </a:r>
            <a:endParaRPr lang="en-US" altLang="zh-TW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2" name="橢圓 1"/>
          <p:cNvSpPr/>
          <p:nvPr/>
        </p:nvSpPr>
        <p:spPr>
          <a:xfrm>
            <a:off x="1853514" y="3448185"/>
            <a:ext cx="2652583" cy="62607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Training</a:t>
            </a:r>
            <a:r>
              <a:rPr lang="zh-TW" altLang="en-US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Data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2" name="橢圓 11"/>
          <p:cNvSpPr/>
          <p:nvPr/>
        </p:nvSpPr>
        <p:spPr>
          <a:xfrm>
            <a:off x="5737654" y="3448185"/>
            <a:ext cx="2652583" cy="62607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第一次預測結果</a:t>
            </a:r>
            <a:endParaRPr lang="zh-TW" altLang="en-US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" name="弧形箭號 (下彎) 3"/>
          <p:cNvSpPr/>
          <p:nvPr/>
        </p:nvSpPr>
        <p:spPr>
          <a:xfrm rot="10800000">
            <a:off x="4096265" y="4331368"/>
            <a:ext cx="1999735" cy="486032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6" name="向右箭號 5"/>
          <p:cNvSpPr/>
          <p:nvPr/>
        </p:nvSpPr>
        <p:spPr>
          <a:xfrm>
            <a:off x="4767648" y="3619249"/>
            <a:ext cx="708454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橢圓 12"/>
          <p:cNvSpPr/>
          <p:nvPr/>
        </p:nvSpPr>
        <p:spPr>
          <a:xfrm>
            <a:off x="3795583" y="5722043"/>
            <a:ext cx="2652583" cy="62607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第二次</a:t>
            </a:r>
            <a:r>
              <a:rPr lang="zh-TW" altLang="en-US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預測結果</a:t>
            </a:r>
          </a:p>
        </p:txBody>
      </p:sp>
      <p:sp>
        <p:nvSpPr>
          <p:cNvPr id="14" name="矩形 13"/>
          <p:cNvSpPr/>
          <p:nvPr/>
        </p:nvSpPr>
        <p:spPr>
          <a:xfrm>
            <a:off x="1416908" y="2924432"/>
            <a:ext cx="7455243" cy="215831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向下箭號 14"/>
          <p:cNvSpPr/>
          <p:nvPr/>
        </p:nvSpPr>
        <p:spPr>
          <a:xfrm>
            <a:off x="4880918" y="5202769"/>
            <a:ext cx="527222" cy="45058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投影片編號版面配置區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F334A-073B-44BB-9B82-C149DDF55BDD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64578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3" grpId="0" animBg="1"/>
      <p:bldP spid="1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07"/>
            <a:ext cx="2026508" cy="478481"/>
          </a:xfrm>
          <a:prstGeom prst="rect">
            <a:avLst/>
          </a:prstGeom>
        </p:spPr>
      </p:pic>
      <p:sp>
        <p:nvSpPr>
          <p:cNvPr id="8" name="標題 1"/>
          <p:cNvSpPr txBox="1">
            <a:spLocks/>
          </p:cNvSpPr>
          <p:nvPr/>
        </p:nvSpPr>
        <p:spPr>
          <a:xfrm>
            <a:off x="317592" y="15031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第一階段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9" name="內容版面配置區 2"/>
          <p:cNvSpPr txBox="1">
            <a:spLocks/>
          </p:cNvSpPr>
          <p:nvPr/>
        </p:nvSpPr>
        <p:spPr>
          <a:xfrm>
            <a:off x="413356" y="1125407"/>
            <a:ext cx="10934700" cy="48964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Step2</a:t>
            </a:r>
            <a:r>
              <a:rPr lang="zh-TW" altLang="en-US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：訓練</a:t>
            </a:r>
            <a:endParaRPr lang="en-US" altLang="zh-TW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成績</a:t>
            </a:r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0.1845</a:t>
            </a:r>
          </a:p>
          <a:p>
            <a:pPr marL="914400" lvl="2" indent="0">
              <a:buNone/>
            </a:pPr>
            <a:endParaRPr lang="en-US" altLang="zh-TW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811" y="5948183"/>
            <a:ext cx="4958747" cy="611352"/>
          </a:xfrm>
          <a:prstGeom prst="rect">
            <a:avLst/>
          </a:prstGeom>
        </p:spPr>
      </p:pic>
      <p:sp>
        <p:nvSpPr>
          <p:cNvPr id="11" name="投影片編號版面配置區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F334A-073B-44BB-9B82-C149DDF55BDD}" type="slidenum">
              <a:rPr lang="zh-TW" altLang="en-US" smtClean="0"/>
              <a:t>17</a:t>
            </a:fld>
            <a:endParaRPr lang="zh-TW" altLang="en-US"/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 rotWithShape="1">
          <a:blip r:embed="rId4"/>
          <a:srcRect l="31438" t="75475" r="42775" b="20215"/>
          <a:stretch/>
        </p:blipFill>
        <p:spPr>
          <a:xfrm>
            <a:off x="613766" y="5263136"/>
            <a:ext cx="4795792" cy="459718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 rotWithShape="1">
          <a:blip r:embed="rId5"/>
          <a:srcRect l="30795" t="63597" r="39500" b="31209"/>
          <a:stretch/>
        </p:blipFill>
        <p:spPr>
          <a:xfrm>
            <a:off x="556101" y="2664403"/>
            <a:ext cx="5382270" cy="510812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8436" y="3509706"/>
            <a:ext cx="4819650" cy="438150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 rotWithShape="1">
          <a:blip r:embed="rId7"/>
          <a:srcRect l="30335" t="69733" r="42630" b="24714"/>
          <a:stretch/>
        </p:blipFill>
        <p:spPr>
          <a:xfrm>
            <a:off x="413356" y="4337569"/>
            <a:ext cx="4996202" cy="631490"/>
          </a:xfrm>
          <a:prstGeom prst="rect">
            <a:avLst/>
          </a:prstGeom>
        </p:spPr>
      </p:pic>
      <p:sp>
        <p:nvSpPr>
          <p:cNvPr id="16" name="向下箭號 15"/>
          <p:cNvSpPr/>
          <p:nvPr/>
        </p:nvSpPr>
        <p:spPr>
          <a:xfrm>
            <a:off x="2520778" y="3304618"/>
            <a:ext cx="321276" cy="202685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向下箭號 16"/>
          <p:cNvSpPr/>
          <p:nvPr/>
        </p:nvSpPr>
        <p:spPr>
          <a:xfrm>
            <a:off x="2520778" y="4079662"/>
            <a:ext cx="321276" cy="202685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向下箭號 17"/>
          <p:cNvSpPr/>
          <p:nvPr/>
        </p:nvSpPr>
        <p:spPr>
          <a:xfrm>
            <a:off x="2520778" y="5024281"/>
            <a:ext cx="321276" cy="202685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向下箭號 18"/>
          <p:cNvSpPr/>
          <p:nvPr/>
        </p:nvSpPr>
        <p:spPr>
          <a:xfrm>
            <a:off x="2520778" y="5846785"/>
            <a:ext cx="321276" cy="202685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12123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07"/>
            <a:ext cx="2026508" cy="478481"/>
          </a:xfrm>
          <a:prstGeom prst="rect">
            <a:avLst/>
          </a:prstGeom>
        </p:spPr>
      </p:pic>
      <p:sp>
        <p:nvSpPr>
          <p:cNvPr id="8" name="標題 1"/>
          <p:cNvSpPr txBox="1">
            <a:spLocks/>
          </p:cNvSpPr>
          <p:nvPr/>
        </p:nvSpPr>
        <p:spPr>
          <a:xfrm>
            <a:off x="317592" y="15031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第</a:t>
            </a:r>
            <a:r>
              <a:rPr lang="zh-TW" altLang="en-US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二</a:t>
            </a:r>
            <a:r>
              <a:rPr lang="zh-TW" altLang="en-US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階段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23" name="內容版面配置區 2"/>
          <p:cNvSpPr txBox="1">
            <a:spLocks/>
          </p:cNvSpPr>
          <p:nvPr/>
        </p:nvSpPr>
        <p:spPr>
          <a:xfrm>
            <a:off x="413356" y="1125407"/>
            <a:ext cx="10934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TW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Step1</a:t>
            </a:r>
            <a:r>
              <a:rPr lang="zh-TW" altLang="en-US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：決定特徵</a:t>
            </a:r>
            <a:endParaRPr lang="en-US" altLang="zh-TW" b="1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zh-TW" b="1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特徵 </a:t>
            </a:r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路口、收費站、星期、小時、分鐘以</a:t>
            </a:r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20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完一單位、旅行時間</a:t>
            </a:r>
            <a:endParaRPr lang="en-US" altLang="zh-TW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天氣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下雨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機率</a:t>
            </a:r>
            <a:endParaRPr lang="en-US" altLang="zh-TW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資料整理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刪除極大極小值，讓圖形更接近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平穩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zh-TW" altLang="en-US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刪除節慶 </a:t>
            </a:r>
            <a:endParaRPr lang="en-US" altLang="zh-TW" dirty="0" smtClean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演算法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使用</a:t>
            </a:r>
            <a:r>
              <a:rPr lang="en-US" altLang="zh-TW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Boosted Decision Tree Regression</a:t>
            </a:r>
          </a:p>
          <a:p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28" name="投影片編號版面配置區 2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F334A-073B-44BB-9B82-C149DDF55BDD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30675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07"/>
            <a:ext cx="2026508" cy="478481"/>
          </a:xfrm>
          <a:prstGeom prst="rect">
            <a:avLst/>
          </a:prstGeom>
        </p:spPr>
      </p:pic>
      <p:sp>
        <p:nvSpPr>
          <p:cNvPr id="8" name="標題 1"/>
          <p:cNvSpPr txBox="1">
            <a:spLocks/>
          </p:cNvSpPr>
          <p:nvPr/>
        </p:nvSpPr>
        <p:spPr>
          <a:xfrm>
            <a:off x="317592" y="15031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第二階段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9" name="內容版面配置區 2"/>
          <p:cNvSpPr txBox="1">
            <a:spLocks/>
          </p:cNvSpPr>
          <p:nvPr/>
        </p:nvSpPr>
        <p:spPr>
          <a:xfrm>
            <a:off x="413356" y="1125407"/>
            <a:ext cx="10934700" cy="48964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Step2</a:t>
            </a:r>
            <a:r>
              <a:rPr lang="zh-TW" altLang="en-US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：訓練</a:t>
            </a:r>
            <a:endParaRPr lang="en-US" altLang="zh-TW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刪除極大極小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值</a:t>
            </a:r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1%</a:t>
            </a:r>
          </a:p>
          <a:p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20" name="投影片編號版面配置區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F334A-073B-44BB-9B82-C149DDF55BDD}" type="slidenum">
              <a:rPr lang="zh-TW" altLang="en-US" smtClean="0"/>
              <a:t>19</a:t>
            </a:fld>
            <a:endParaRPr lang="zh-TW" altLang="en-US"/>
          </a:p>
        </p:txBody>
      </p:sp>
      <p:sp>
        <p:nvSpPr>
          <p:cNvPr id="2" name="矩形 1"/>
          <p:cNvSpPr/>
          <p:nvPr/>
        </p:nvSpPr>
        <p:spPr>
          <a:xfrm>
            <a:off x="815546" y="3141502"/>
            <a:ext cx="922637" cy="5684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1%</a:t>
            </a:r>
            <a:endParaRPr lang="zh-TW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815546" y="4105704"/>
            <a:ext cx="922637" cy="5684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TW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%</a:t>
            </a:r>
            <a:endParaRPr lang="zh-TW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815546" y="5131310"/>
            <a:ext cx="922637" cy="5684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TW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%</a:t>
            </a:r>
            <a:endParaRPr lang="zh-TW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3"/>
          <a:srcRect l="30795" t="60621" r="42920" b="34078"/>
          <a:stretch/>
        </p:blipFill>
        <p:spPr>
          <a:xfrm>
            <a:off x="2690900" y="3164629"/>
            <a:ext cx="4806892" cy="545284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4"/>
          <a:srcRect l="30749" t="54750" r="43242" b="39786"/>
          <a:stretch/>
        </p:blipFill>
        <p:spPr>
          <a:xfrm>
            <a:off x="2690900" y="4058764"/>
            <a:ext cx="4756558" cy="562063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5"/>
          <a:srcRect l="30841" t="48879" r="42921" b="45576"/>
          <a:stretch/>
        </p:blipFill>
        <p:spPr>
          <a:xfrm>
            <a:off x="2690900" y="5027298"/>
            <a:ext cx="4863045" cy="578126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81604" y="880176"/>
            <a:ext cx="3902322" cy="1050200"/>
          </a:xfrm>
          <a:prstGeom prst="rect">
            <a:avLst/>
          </a:prstGeom>
        </p:spPr>
      </p:pic>
      <p:sp>
        <p:nvSpPr>
          <p:cNvPr id="4" name="向右箭號 3"/>
          <p:cNvSpPr/>
          <p:nvPr/>
        </p:nvSpPr>
        <p:spPr>
          <a:xfrm>
            <a:off x="2026508" y="3310022"/>
            <a:ext cx="469557" cy="263611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向右箭號 13"/>
          <p:cNvSpPr/>
          <p:nvPr/>
        </p:nvSpPr>
        <p:spPr>
          <a:xfrm>
            <a:off x="2026508" y="4221466"/>
            <a:ext cx="469557" cy="263611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向右箭號 14"/>
          <p:cNvSpPr/>
          <p:nvPr/>
        </p:nvSpPr>
        <p:spPr>
          <a:xfrm>
            <a:off x="2026508" y="5196562"/>
            <a:ext cx="469557" cy="263611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32815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圖片 22"/>
          <p:cNvPicPr>
            <a:picLocks noChangeAspect="1"/>
          </p:cNvPicPr>
          <p:nvPr/>
        </p:nvPicPr>
        <p:blipFill rotWithShape="1">
          <a:blip r:embed="rId3"/>
          <a:srcRect t="8250" b="8130"/>
          <a:stretch/>
        </p:blipFill>
        <p:spPr>
          <a:xfrm>
            <a:off x="609601" y="2251737"/>
            <a:ext cx="7149090" cy="401492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使用工具及平台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Microsoft Azure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雲端中之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Machine Learning</a:t>
            </a:r>
          </a:p>
          <a:p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07"/>
            <a:ext cx="2026508" cy="478481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7317" y="233169"/>
            <a:ext cx="4314683" cy="2054611"/>
          </a:xfrm>
          <a:prstGeom prst="rect">
            <a:avLst/>
          </a:prstGeom>
        </p:spPr>
      </p:pic>
      <p:sp>
        <p:nvSpPr>
          <p:cNvPr id="13" name="圓角矩形 12"/>
          <p:cNvSpPr/>
          <p:nvPr/>
        </p:nvSpPr>
        <p:spPr>
          <a:xfrm>
            <a:off x="809625" y="2715626"/>
            <a:ext cx="960452" cy="2124822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5" name="弧形接點 14"/>
          <p:cNvCxnSpPr/>
          <p:nvPr/>
        </p:nvCxnSpPr>
        <p:spPr>
          <a:xfrm>
            <a:off x="1347787" y="4905375"/>
            <a:ext cx="6945313" cy="878203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圖片 2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53400" y="2419736"/>
            <a:ext cx="2332051" cy="381314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F334A-073B-44BB-9B82-C149DDF55BDD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13961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07"/>
            <a:ext cx="2026508" cy="478481"/>
          </a:xfrm>
          <a:prstGeom prst="rect">
            <a:avLst/>
          </a:prstGeom>
        </p:spPr>
      </p:pic>
      <p:sp>
        <p:nvSpPr>
          <p:cNvPr id="8" name="標題 1"/>
          <p:cNvSpPr txBox="1">
            <a:spLocks/>
          </p:cNvSpPr>
          <p:nvPr/>
        </p:nvSpPr>
        <p:spPr>
          <a:xfrm>
            <a:off x="317592" y="15031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Task 2</a:t>
            </a:r>
            <a:r>
              <a:rPr lang="zh-TW" altLang="en-US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zh-TW" altLang="en-US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任務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23" name="內容版面配置區 2"/>
          <p:cNvSpPr txBox="1">
            <a:spLocks/>
          </p:cNvSpPr>
          <p:nvPr/>
        </p:nvSpPr>
        <p:spPr>
          <a:xfrm>
            <a:off x="413356" y="1125406"/>
            <a:ext cx="10934700" cy="57325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To predict average tollgate traffic </a:t>
            </a:r>
            <a:r>
              <a:rPr lang="en-US" altLang="zh-TW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volume</a:t>
            </a:r>
          </a:p>
          <a:p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第一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階段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預測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10/18-10/24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日期的早上</a:t>
            </a:r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8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、</a:t>
            </a:r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9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點和下午</a:t>
            </a:r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5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、</a:t>
            </a:r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6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點</a:t>
            </a:r>
            <a:endParaRPr lang="en-US" altLang="zh-TW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zh-TW" altLang="en-US" sz="24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第一階段</a:t>
            </a:r>
            <a:endParaRPr lang="en-US" altLang="zh-TW" sz="2400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n-US" altLang="zh-TW" sz="20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MAPE</a:t>
            </a:r>
            <a:r>
              <a:rPr lang="zh-TW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：</a:t>
            </a:r>
            <a:r>
              <a:rPr lang="en-US" altLang="zh-TW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0.1538</a:t>
            </a:r>
            <a:endParaRPr lang="en-US" altLang="zh-TW" sz="2000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排名</a:t>
            </a:r>
            <a:r>
              <a:rPr lang="zh-TW" altLang="en-US" sz="20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：</a:t>
            </a:r>
            <a:r>
              <a:rPr lang="en-US" altLang="zh-TW" sz="20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360</a:t>
            </a:r>
          </a:p>
          <a:p>
            <a:pPr>
              <a:buFont typeface="Wingdings" panose="05000000000000000000" pitchFamily="2" charset="2"/>
              <a:buChar char="ü"/>
            </a:pPr>
            <a:endParaRPr lang="en-US" altLang="zh-TW" sz="20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第二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階段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預測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10/25-10/31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日期的早上</a:t>
            </a:r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8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、</a:t>
            </a:r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9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點和下午</a:t>
            </a:r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5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、</a:t>
            </a:r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6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點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zh-TW" altLang="en-US" sz="24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第二階段</a:t>
            </a:r>
            <a:endParaRPr lang="en-US" altLang="zh-TW" sz="2400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n-US" altLang="zh-TW" sz="20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MAPE</a:t>
            </a:r>
            <a:r>
              <a:rPr lang="zh-TW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：</a:t>
            </a:r>
            <a:r>
              <a:rPr lang="en-US" altLang="zh-TW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0.2155</a:t>
            </a:r>
            <a:endParaRPr lang="en-US" altLang="zh-TW" sz="2000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排名</a:t>
            </a:r>
            <a:r>
              <a:rPr lang="zh-TW" altLang="en-US" sz="20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：</a:t>
            </a:r>
            <a:r>
              <a:rPr lang="en-US" altLang="zh-TW" sz="20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185</a:t>
            </a:r>
            <a:endParaRPr lang="en-US" altLang="zh-TW" sz="20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5441" y="4502799"/>
            <a:ext cx="6875487" cy="1464151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4213" y="2105545"/>
            <a:ext cx="6800851" cy="1506205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F334A-073B-44BB-9B82-C149DDF55BDD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70296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07"/>
            <a:ext cx="2026508" cy="478481"/>
          </a:xfrm>
          <a:prstGeom prst="rect">
            <a:avLst/>
          </a:prstGeom>
        </p:spPr>
      </p:pic>
      <p:sp>
        <p:nvSpPr>
          <p:cNvPr id="8" name="標題 1"/>
          <p:cNvSpPr txBox="1">
            <a:spLocks/>
          </p:cNvSpPr>
          <p:nvPr/>
        </p:nvSpPr>
        <p:spPr>
          <a:xfrm>
            <a:off x="317592" y="15031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第</a:t>
            </a:r>
            <a:r>
              <a:rPr lang="zh-TW" altLang="en-US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一階</a:t>
            </a:r>
            <a:r>
              <a:rPr lang="zh-TW" altLang="en-US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段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23" name="內容版面配置區 2"/>
          <p:cNvSpPr txBox="1">
            <a:spLocks/>
          </p:cNvSpPr>
          <p:nvPr/>
        </p:nvSpPr>
        <p:spPr>
          <a:xfrm>
            <a:off x="413356" y="1125406"/>
            <a:ext cx="10934700" cy="52309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Step1</a:t>
            </a:r>
            <a:r>
              <a:rPr lang="zh-TW" altLang="en-US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：</a:t>
            </a:r>
            <a:r>
              <a:rPr lang="en-US" altLang="zh-TW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Data processing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TW" altLang="en-US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原始</a:t>
            </a:r>
            <a:r>
              <a:rPr lang="en-US" altLang="zh-TW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data(</a:t>
            </a:r>
            <a:r>
              <a:rPr lang="zh-TW" altLang="en-US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包括：</a:t>
            </a:r>
            <a:r>
              <a:rPr lang="en-US" altLang="zh-TW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time, </a:t>
            </a:r>
            <a:r>
              <a:rPr lang="en-US" altLang="zh-TW" b="1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tollgate_id</a:t>
            </a:r>
            <a:r>
              <a:rPr lang="en-US" altLang="zh-TW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, direction, </a:t>
            </a:r>
            <a:r>
              <a:rPr lang="en-US" altLang="zh-TW" b="1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vehicle_model</a:t>
            </a:r>
            <a:r>
              <a:rPr lang="en-US" altLang="zh-TW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, </a:t>
            </a:r>
            <a:r>
              <a:rPr lang="en-US" altLang="zh-TW" b="1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has_etc</a:t>
            </a:r>
            <a:r>
              <a:rPr lang="en-US" altLang="zh-TW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, </a:t>
            </a:r>
            <a:r>
              <a:rPr lang="en-US" altLang="zh-TW" b="1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vehicle_type</a:t>
            </a:r>
            <a:r>
              <a:rPr lang="en-US" altLang="zh-TW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graphicFrame>
        <p:nvGraphicFramePr>
          <p:cNvPr id="10" name="表格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5843219"/>
              </p:ext>
            </p:extLst>
          </p:nvPr>
        </p:nvGraphicFramePr>
        <p:xfrm>
          <a:off x="653037" y="2973375"/>
          <a:ext cx="5638800" cy="33528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85800"/>
                <a:gridCol w="1092200"/>
                <a:gridCol w="685800"/>
                <a:gridCol w="685800"/>
                <a:gridCol w="952500"/>
                <a:gridCol w="685800"/>
                <a:gridCol w="850900"/>
              </a:tblGrid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 dirty="0">
                          <a:effectLst/>
                        </a:rPr>
                        <a:t>　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A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B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C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D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F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1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time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tollgate_id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direction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vehicle_model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has_etc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vehicle_type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2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2016/9/19 23:09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2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1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>
                          <a:effectLst/>
                        </a:rPr>
                        <a:t>　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3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2016/9/19 23:11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2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1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>
                          <a:effectLst/>
                        </a:rPr>
                        <a:t>　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4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2016/9/19 23:13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2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1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>
                          <a:effectLst/>
                        </a:rPr>
                        <a:t>　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5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2016/9/19 23:17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1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1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1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>
                          <a:effectLst/>
                        </a:rPr>
                        <a:t>　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 dirty="0">
                          <a:effectLst/>
                        </a:rPr>
                        <a:t>6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2016/9/19 23:16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2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1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 dirty="0">
                          <a:effectLst/>
                        </a:rPr>
                        <a:t>0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>
                          <a:effectLst/>
                        </a:rPr>
                        <a:t>　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7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2016/9/19 23:18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3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2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>
                          <a:effectLst/>
                        </a:rPr>
                        <a:t>　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8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2016/9/19 23:18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3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1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>
                          <a:effectLst/>
                        </a:rPr>
                        <a:t>　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9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2016/9/19 23:19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2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1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>
                          <a:effectLst/>
                        </a:rPr>
                        <a:t>　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10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2016/9/19 23:19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2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2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>
                          <a:effectLst/>
                        </a:rPr>
                        <a:t>　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11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2016/9/19 23:20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3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1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 dirty="0">
                          <a:effectLst/>
                        </a:rPr>
                        <a:t>　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12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2016/9/19 23:22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3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1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>
                          <a:effectLst/>
                        </a:rPr>
                        <a:t>　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13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 dirty="0">
                          <a:effectLst/>
                        </a:rPr>
                        <a:t>2016/9/19 23:23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1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2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>
                          <a:effectLst/>
                        </a:rPr>
                        <a:t>　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14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 dirty="0">
                          <a:effectLst/>
                        </a:rPr>
                        <a:t>2016/9/19 23:23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2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 dirty="0">
                          <a:effectLst/>
                        </a:rPr>
                        <a:t>0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2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>
                          <a:effectLst/>
                        </a:rPr>
                        <a:t>　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15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2016/9/19 23:27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2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4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1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 dirty="0">
                          <a:effectLst/>
                        </a:rPr>
                        <a:t>　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  <p:sp>
        <p:nvSpPr>
          <p:cNvPr id="11" name="矩形 10"/>
          <p:cNvSpPr/>
          <p:nvPr/>
        </p:nvSpPr>
        <p:spPr>
          <a:xfrm>
            <a:off x="2426231" y="2990470"/>
            <a:ext cx="1359244" cy="33528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F334A-073B-44BB-9B82-C149DDF55BDD}" type="slidenum">
              <a:rPr lang="zh-TW" altLang="en-US" smtClean="0"/>
              <a:t>21</a:t>
            </a:fld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3"/>
          <a:srcRect t="2233"/>
          <a:stretch/>
        </p:blipFill>
        <p:spPr>
          <a:xfrm>
            <a:off x="6358070" y="2973374"/>
            <a:ext cx="5532419" cy="15086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563818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07"/>
            <a:ext cx="2026508" cy="478481"/>
          </a:xfrm>
          <a:prstGeom prst="rect">
            <a:avLst/>
          </a:prstGeom>
        </p:spPr>
      </p:pic>
      <p:graphicFrame>
        <p:nvGraphicFramePr>
          <p:cNvPr id="10" name="表格 9"/>
          <p:cNvGraphicFramePr>
            <a:graphicFrameLocks noGrp="1"/>
          </p:cNvGraphicFramePr>
          <p:nvPr>
            <p:extLst/>
          </p:nvPr>
        </p:nvGraphicFramePr>
        <p:xfrm>
          <a:off x="193291" y="2529008"/>
          <a:ext cx="11891619" cy="32883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19069"/>
                <a:gridCol w="591904"/>
                <a:gridCol w="423161"/>
                <a:gridCol w="423161"/>
                <a:gridCol w="423161"/>
                <a:gridCol w="423161"/>
                <a:gridCol w="423161"/>
                <a:gridCol w="423161"/>
                <a:gridCol w="713864"/>
                <a:gridCol w="660985"/>
                <a:gridCol w="693627"/>
                <a:gridCol w="685466"/>
                <a:gridCol w="660986"/>
                <a:gridCol w="661920"/>
                <a:gridCol w="673925"/>
                <a:gridCol w="705269"/>
                <a:gridCol w="423161"/>
                <a:gridCol w="423161"/>
                <a:gridCol w="579887"/>
                <a:gridCol w="564216"/>
                <a:gridCol w="572052"/>
                <a:gridCol w="423161"/>
              </a:tblGrid>
              <a:tr h="149469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700" u="none" strike="noStrike" dirty="0">
                          <a:effectLst/>
                        </a:rPr>
                        <a:t>　</a:t>
                      </a:r>
                      <a:endParaRPr lang="zh-TW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A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B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D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E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F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G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H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I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J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K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L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M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N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O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P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Q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R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T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U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</a:tr>
              <a:tr h="149469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700" u="none" strike="noStrike">
                          <a:effectLst/>
                        </a:rPr>
                        <a:t>　</a:t>
                      </a:r>
                      <a:endParaRPr lang="zh-TW" alt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time_data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week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timeH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 err="1">
                          <a:effectLst/>
                        </a:rPr>
                        <a:t>timeHH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timeSECC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tollgate_id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direction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vehicle_model_0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vehicle_model_1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vehicle_model_2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vehicle_model_3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vehicle_model_4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vehicle_model_5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vehicle_model_6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vehicle_model_7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has_etc_0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has_etc_1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vehicle_type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vehicle_type0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vehicle_type1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TOTAL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</a:tr>
              <a:tr h="14946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2016/9/19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9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4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13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13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</a:tr>
              <a:tr h="14946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2016/9/19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6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5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6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6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</a:tr>
              <a:tr h="14946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3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2016/9/19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6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8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9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9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</a:tr>
              <a:tr h="14946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4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2016/9/19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7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3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9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</a:tr>
              <a:tr h="14946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5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2016/9/19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3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14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14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</a:tr>
              <a:tr h="14946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6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2016/9/19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9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</a:tr>
              <a:tr h="14946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7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2016/9/19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3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6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7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7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</a:tr>
              <a:tr h="14946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8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2016/9/19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3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5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9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</a:tr>
              <a:tr h="14946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9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2016/9/19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3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6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6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6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</a:tr>
              <a:tr h="14946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2016/9/19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3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3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5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9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9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9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</a:tr>
              <a:tr h="14946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2016/9/19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3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3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3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3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4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4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</a:tr>
              <a:tr h="14946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12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2016/9/19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3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3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5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7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9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9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</a:tr>
              <a:tr h="14946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13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2016/9/19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4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4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6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</a:tr>
              <a:tr h="14946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14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2016/9/19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4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4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9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13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13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13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</a:tr>
              <a:tr h="14946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15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2016/9/19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4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4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8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12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12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12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</a:tr>
              <a:tr h="14946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16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2016/9/19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5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5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</a:tr>
              <a:tr h="14946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17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2016/9/19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5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5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6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 dirty="0">
                          <a:effectLst/>
                        </a:rPr>
                        <a:t>0</a:t>
                      </a:r>
                      <a:endParaRPr lang="en-US" altLang="zh-TW" sz="7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6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8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8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</a:tr>
              <a:tr h="14946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18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2016/9/19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5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5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12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13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13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</a:tr>
              <a:tr h="14946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19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2016/9/19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6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6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7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6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8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8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</a:tr>
              <a:tr h="14946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2016/9/19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6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6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 dirty="0">
                          <a:effectLst/>
                        </a:rPr>
                        <a:t>1</a:t>
                      </a:r>
                      <a:endParaRPr lang="en-US" altLang="zh-TW" sz="7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12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8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5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13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 dirty="0">
                          <a:effectLst/>
                        </a:rPr>
                        <a:t>13</a:t>
                      </a:r>
                      <a:endParaRPr lang="en-US" altLang="zh-TW" sz="7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</a:tr>
            </a:tbl>
          </a:graphicData>
        </a:graphic>
      </p:graphicFrame>
      <p:sp>
        <p:nvSpPr>
          <p:cNvPr id="9" name="內容版面配置區 2"/>
          <p:cNvSpPr>
            <a:spLocks noGrp="1"/>
          </p:cNvSpPr>
          <p:nvPr>
            <p:ph idx="1"/>
          </p:nvPr>
        </p:nvSpPr>
        <p:spPr>
          <a:xfrm>
            <a:off x="413356" y="1125407"/>
            <a:ext cx="11778644" cy="4351338"/>
          </a:xfrm>
        </p:spPr>
        <p:txBody>
          <a:bodyPr/>
          <a:lstStyle/>
          <a:p>
            <a:r>
              <a:rPr lang="zh-TW" altLang="en-US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整理成</a:t>
            </a:r>
            <a:r>
              <a:rPr lang="en-US" altLang="zh-TW" b="1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time_data</a:t>
            </a:r>
            <a:r>
              <a:rPr lang="en-US" altLang="zh-TW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+</a:t>
            </a:r>
            <a:r>
              <a:rPr lang="en-US" altLang="zh-TW" b="1" dirty="0" err="1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tollgate_id</a:t>
            </a:r>
            <a:r>
              <a:rPr lang="en-US" altLang="zh-TW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, direction=&gt;(1,0) (1,1) (2,0) (3,0) (3,1)</a:t>
            </a:r>
            <a:endParaRPr lang="en-US" altLang="zh-TW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540460" y="2529008"/>
            <a:ext cx="2071329" cy="328831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/>
          <p:cNvSpPr/>
          <p:nvPr/>
        </p:nvSpPr>
        <p:spPr>
          <a:xfrm>
            <a:off x="1103870" y="2529008"/>
            <a:ext cx="400730" cy="3288318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/>
          <p:cNvSpPr/>
          <p:nvPr/>
        </p:nvSpPr>
        <p:spPr>
          <a:xfrm>
            <a:off x="3656616" y="2529008"/>
            <a:ext cx="5424631" cy="3288318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 1"/>
          <p:cNvSpPr/>
          <p:nvPr/>
        </p:nvSpPr>
        <p:spPr>
          <a:xfrm>
            <a:off x="9117107" y="2520043"/>
            <a:ext cx="815787" cy="3296515"/>
          </a:xfrm>
          <a:prstGeom prst="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/>
          <p:cNvSpPr/>
          <p:nvPr/>
        </p:nvSpPr>
        <p:spPr>
          <a:xfrm>
            <a:off x="9977720" y="2529005"/>
            <a:ext cx="1676397" cy="3296515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/>
          <p:cNvSpPr/>
          <p:nvPr/>
        </p:nvSpPr>
        <p:spPr>
          <a:xfrm>
            <a:off x="11698943" y="2529008"/>
            <a:ext cx="394932" cy="3296515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標題 1"/>
          <p:cNvSpPr txBox="1">
            <a:spLocks/>
          </p:cNvSpPr>
          <p:nvPr/>
        </p:nvSpPr>
        <p:spPr>
          <a:xfrm>
            <a:off x="317592" y="15031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第</a:t>
            </a:r>
            <a:r>
              <a:rPr lang="zh-TW" altLang="en-US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一階</a:t>
            </a:r>
            <a:r>
              <a:rPr lang="zh-TW" altLang="en-US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段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510911" y="2529568"/>
            <a:ext cx="554859" cy="328831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F334A-073B-44BB-9B82-C149DDF55BDD}" type="slidenum">
              <a:rPr lang="zh-TW" altLang="en-US" smtClean="0"/>
              <a:t>22</a:t>
            </a:fld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9108981" y="2503367"/>
            <a:ext cx="2572450" cy="3376139"/>
          </a:xfrm>
          <a:prstGeom prst="rect">
            <a:avLst/>
          </a:prstGeom>
          <a:solidFill>
            <a:schemeClr val="bg1">
              <a:lumMod val="95000"/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48219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15" grpId="0" animBg="1"/>
      <p:bldP spid="2" grpId="0" animBg="1"/>
      <p:bldP spid="16" grpId="0" animBg="1"/>
      <p:bldP spid="17" grpId="0" animBg="1"/>
      <p:bldP spid="18" grpId="0" animBg="1"/>
      <p:bldP spid="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07"/>
            <a:ext cx="2026508" cy="478481"/>
          </a:xfrm>
          <a:prstGeom prst="rect">
            <a:avLst/>
          </a:prstGeom>
        </p:spPr>
      </p:pic>
      <p:sp>
        <p:nvSpPr>
          <p:cNvPr id="9" name="內容版面配置區 2"/>
          <p:cNvSpPr>
            <a:spLocks noGrp="1"/>
          </p:cNvSpPr>
          <p:nvPr>
            <p:ph idx="1"/>
          </p:nvPr>
        </p:nvSpPr>
        <p:spPr>
          <a:xfrm>
            <a:off x="413356" y="1125407"/>
            <a:ext cx="11564460" cy="4351338"/>
          </a:xfrm>
        </p:spPr>
        <p:txBody>
          <a:bodyPr/>
          <a:lstStyle/>
          <a:p>
            <a:r>
              <a:rPr lang="zh-TW" altLang="en-US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觀察</a:t>
            </a:r>
            <a:r>
              <a:rPr lang="en-US" altLang="zh-TW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vehicle_model_0-7</a:t>
            </a:r>
            <a:r>
              <a:rPr lang="zh-TW" altLang="en-US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，哪一個影響</a:t>
            </a:r>
            <a:r>
              <a:rPr lang="en-US" altLang="zh-TW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Total</a:t>
            </a:r>
            <a:r>
              <a:rPr lang="zh-TW" altLang="en-US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的值較明顯</a:t>
            </a:r>
            <a:r>
              <a:rPr lang="en-US" altLang="zh-TW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=&gt;vehicle_model_1</a:t>
            </a:r>
          </a:p>
        </p:txBody>
      </p:sp>
      <p:sp>
        <p:nvSpPr>
          <p:cNvPr id="11" name="標題 1"/>
          <p:cNvSpPr txBox="1">
            <a:spLocks/>
          </p:cNvSpPr>
          <p:nvPr/>
        </p:nvSpPr>
        <p:spPr>
          <a:xfrm>
            <a:off x="317592" y="15031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第</a:t>
            </a:r>
            <a:r>
              <a:rPr lang="zh-TW" altLang="en-US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一階</a:t>
            </a:r>
            <a:r>
              <a:rPr lang="zh-TW" altLang="en-US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段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9185021"/>
              </p:ext>
            </p:extLst>
          </p:nvPr>
        </p:nvGraphicFramePr>
        <p:xfrm>
          <a:off x="-1" y="2044520"/>
          <a:ext cx="12093875" cy="360251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55539"/>
                <a:gridCol w="609362"/>
                <a:gridCol w="275196"/>
                <a:gridCol w="314510"/>
                <a:gridCol w="348557"/>
                <a:gridCol w="435835"/>
                <a:gridCol w="504202"/>
                <a:gridCol w="410198"/>
                <a:gridCol w="752030"/>
                <a:gridCol w="734938"/>
                <a:gridCol w="734939"/>
                <a:gridCol w="743484"/>
                <a:gridCol w="734938"/>
                <a:gridCol w="734938"/>
                <a:gridCol w="726393"/>
                <a:gridCol w="752030"/>
                <a:gridCol w="461473"/>
                <a:gridCol w="487110"/>
                <a:gridCol w="555477"/>
                <a:gridCol w="606751"/>
                <a:gridCol w="615297"/>
                <a:gridCol w="300678"/>
              </a:tblGrid>
              <a:tr h="145316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800" u="none" strike="noStrike">
                          <a:effectLst/>
                        </a:rPr>
                        <a:t>　</a:t>
                      </a:r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A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B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C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</a:rPr>
                        <a:t>D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E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</a:rPr>
                        <a:t>F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G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H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I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</a:rPr>
                        <a:t>J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K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L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</a:rPr>
                        <a:t>M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N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O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P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Q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R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S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T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U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</a:tr>
              <a:tr h="26024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time_data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week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timeH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timeHH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timeSECC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tollgate_id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direction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vehicle_model_0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vehicle_model_1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vehicle_model_2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vehicle_model_3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vehicle_model_4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vehicle_model_5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vehicle_model_6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vehicle_model_7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has_etc_0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has_etc_1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vehicle_type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</a:rPr>
                        <a:t>vehicle_type0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</a:rPr>
                        <a:t>vehicle_type1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TOTAL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</a:tr>
              <a:tr h="14531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2016/10/18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6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6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13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13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13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</a:tr>
              <a:tr h="14531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3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2016/10/18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6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6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13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4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12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5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17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17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</a:tr>
              <a:tr h="14531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4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2016/10/18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6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6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16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3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12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9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</a:tr>
              <a:tr h="14531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5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2016/10/18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7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7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22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7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18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13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31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31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</a:tr>
              <a:tr h="14531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6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2016/10/18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7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7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25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3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23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5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28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28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</a:tr>
              <a:tr h="14531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7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2016/10/18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7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7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41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5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37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47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47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</a:tr>
              <a:tr h="14531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8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2016/10/18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15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15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48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4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39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13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52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52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</a:tr>
              <a:tr h="14531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9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2016/10/18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15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15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36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31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7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38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38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</a:tr>
              <a:tr h="14531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2016/10/18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15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15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35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24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35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35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</a:tr>
              <a:tr h="14531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2016/10/18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16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16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55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45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12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57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57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</a:tr>
              <a:tr h="14531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12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2016/10/18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16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16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42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30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15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45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45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</a:tr>
              <a:tr h="14531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13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2016/10/18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16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16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46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7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37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16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53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53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</a:tr>
              <a:tr h="14531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14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2016/10/19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3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6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6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12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12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</a:tr>
              <a:tr h="14531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15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2016/10/19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3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6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6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13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3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12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4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16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16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</a:tr>
              <a:tr h="14531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16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2016/10/19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3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6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6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3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13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4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17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17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</a:tr>
              <a:tr h="14531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17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2016/10/19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3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7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7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15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5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13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9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22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22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</a:tr>
              <a:tr h="14531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18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2016/10/19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3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7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7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33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5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28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38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38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</a:tr>
              <a:tr h="14531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19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2016/10/19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3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7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7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38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3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26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15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41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41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</a:tr>
              <a:tr h="14531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2016/10/19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3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15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15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35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5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32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8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40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40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</a:tr>
              <a:tr h="14531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2016/10/19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3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15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15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31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3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25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9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34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34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</a:tr>
              <a:tr h="14531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22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2016/10/19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3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15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15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45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5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34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16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50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50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</a:tr>
              <a:tr h="145316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800" u="none" strike="noStrike">
                          <a:effectLst/>
                        </a:rPr>
                        <a:t>　</a:t>
                      </a:r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2016/10/19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3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16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16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38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34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5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39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 dirty="0">
                          <a:effectLst/>
                        </a:rPr>
                        <a:t>39</a:t>
                      </a:r>
                      <a:endParaRPr lang="en-US" altLang="zh-TW" sz="8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</a:tr>
            </a:tbl>
          </a:graphicData>
        </a:graphic>
      </p:graphicFrame>
      <p:sp>
        <p:nvSpPr>
          <p:cNvPr id="15" name="矩形 14"/>
          <p:cNvSpPr/>
          <p:nvPr/>
        </p:nvSpPr>
        <p:spPr>
          <a:xfrm>
            <a:off x="3903082" y="2044520"/>
            <a:ext cx="745830" cy="3602516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/>
          <p:cNvSpPr/>
          <p:nvPr/>
        </p:nvSpPr>
        <p:spPr>
          <a:xfrm>
            <a:off x="11756971" y="2044520"/>
            <a:ext cx="394932" cy="3602516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F334A-073B-44BB-9B82-C149DDF55BDD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81886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07"/>
            <a:ext cx="2026508" cy="478481"/>
          </a:xfrm>
          <a:prstGeom prst="rect">
            <a:avLst/>
          </a:prstGeom>
        </p:spPr>
      </p:pic>
      <p:sp>
        <p:nvSpPr>
          <p:cNvPr id="9" name="內容版面配置區 2"/>
          <p:cNvSpPr>
            <a:spLocks noGrp="1"/>
          </p:cNvSpPr>
          <p:nvPr>
            <p:ph idx="1"/>
          </p:nvPr>
        </p:nvSpPr>
        <p:spPr>
          <a:xfrm>
            <a:off x="413356" y="1125406"/>
            <a:ext cx="11564460" cy="5732593"/>
          </a:xfrm>
        </p:spPr>
        <p:txBody>
          <a:bodyPr>
            <a:normAutofit fontScale="92500" lnSpcReduction="20000"/>
          </a:bodyPr>
          <a:lstStyle/>
          <a:p>
            <a:r>
              <a:rPr lang="zh-TW" altLang="en-US" sz="3000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以</a:t>
            </a:r>
            <a:r>
              <a:rPr lang="en-US" altLang="zh-TW" sz="3000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testing (</a:t>
            </a:r>
            <a:r>
              <a:rPr lang="en-US" altLang="zh-TW" sz="3000" b="1" dirty="0" err="1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tollgate_id</a:t>
            </a:r>
            <a:r>
              <a:rPr lang="zh-TW" altLang="en-US" sz="3000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3000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1, direction</a:t>
            </a:r>
            <a:r>
              <a:rPr lang="zh-TW" altLang="en-US" sz="3000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3000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0)</a:t>
            </a:r>
            <a:r>
              <a:rPr lang="zh-TW" altLang="en-US" sz="3000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為例：</a:t>
            </a:r>
            <a:endParaRPr lang="en-US" altLang="zh-TW" sz="3000" b="1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b="1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b="1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b="1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b="1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b="1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b="1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19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※(6</a:t>
            </a:r>
            <a:r>
              <a:rPr lang="zh-TW" altLang="en-US" sz="19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、</a:t>
            </a:r>
            <a:r>
              <a:rPr lang="en-US" altLang="zh-TW" sz="19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7</a:t>
            </a:r>
            <a:r>
              <a:rPr lang="zh-TW" altLang="en-US" sz="19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點與</a:t>
            </a:r>
            <a:r>
              <a:rPr lang="en-US" altLang="zh-TW" sz="19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15</a:t>
            </a:r>
            <a:r>
              <a:rPr lang="zh-TW" altLang="en-US" sz="19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、</a:t>
            </a:r>
            <a:r>
              <a:rPr lang="en-US" altLang="zh-TW" sz="19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16</a:t>
            </a:r>
            <a:r>
              <a:rPr lang="zh-TW" altLang="en-US" sz="19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點要分開觀察</a:t>
            </a:r>
            <a:r>
              <a:rPr lang="en-US" altLang="zh-TW" sz="19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</a:p>
        </p:txBody>
      </p:sp>
      <p:graphicFrame>
        <p:nvGraphicFramePr>
          <p:cNvPr id="12" name="圖表 1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5438730"/>
              </p:ext>
            </p:extLst>
          </p:nvPr>
        </p:nvGraphicFramePr>
        <p:xfrm>
          <a:off x="413356" y="1447514"/>
          <a:ext cx="11358514" cy="47292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0" name="標題 1"/>
          <p:cNvSpPr txBox="1">
            <a:spLocks/>
          </p:cNvSpPr>
          <p:nvPr/>
        </p:nvSpPr>
        <p:spPr>
          <a:xfrm>
            <a:off x="317592" y="15031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第</a:t>
            </a:r>
            <a:r>
              <a:rPr lang="zh-TW" altLang="en-US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一階</a:t>
            </a:r>
            <a:r>
              <a:rPr lang="zh-TW" altLang="en-US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段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F334A-073B-44BB-9B82-C149DDF55BDD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07895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118" y="1704783"/>
            <a:ext cx="11479763" cy="4419983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07"/>
            <a:ext cx="2026508" cy="478481"/>
          </a:xfrm>
          <a:prstGeom prst="rect">
            <a:avLst/>
          </a:prstGeom>
        </p:spPr>
      </p:pic>
      <p:sp>
        <p:nvSpPr>
          <p:cNvPr id="9" name="內容版面配置區 2"/>
          <p:cNvSpPr>
            <a:spLocks noGrp="1"/>
          </p:cNvSpPr>
          <p:nvPr>
            <p:ph idx="1"/>
          </p:nvPr>
        </p:nvSpPr>
        <p:spPr>
          <a:xfrm>
            <a:off x="413356" y="1125407"/>
            <a:ext cx="11564460" cy="4351338"/>
          </a:xfrm>
        </p:spPr>
        <p:txBody>
          <a:bodyPr/>
          <a:lstStyle/>
          <a:p>
            <a:r>
              <a:rPr lang="zh-TW" altLang="en-US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以</a:t>
            </a:r>
            <a:r>
              <a:rPr lang="en-US" altLang="zh-TW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training (</a:t>
            </a:r>
            <a:r>
              <a:rPr lang="en-US" altLang="zh-TW" b="1" dirty="0" err="1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tollgate_id</a:t>
            </a:r>
            <a:r>
              <a:rPr lang="zh-TW" altLang="en-US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1, direction</a:t>
            </a:r>
            <a:r>
              <a:rPr lang="zh-TW" altLang="en-US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0)</a:t>
            </a:r>
            <a:r>
              <a:rPr lang="zh-TW" altLang="en-US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為例：</a:t>
            </a:r>
            <a:endParaRPr lang="en-US" altLang="zh-TW" b="1" dirty="0" smtClean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0" name="橢圓 9"/>
          <p:cNvSpPr/>
          <p:nvPr/>
        </p:nvSpPr>
        <p:spPr>
          <a:xfrm>
            <a:off x="4942703" y="2286926"/>
            <a:ext cx="494270" cy="46451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橢圓 10"/>
          <p:cNvSpPr/>
          <p:nvPr/>
        </p:nvSpPr>
        <p:spPr>
          <a:xfrm>
            <a:off x="4147752" y="3011797"/>
            <a:ext cx="494270" cy="46451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5568783" y="6151449"/>
            <a:ext cx="245772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>
                <a:solidFill>
                  <a:srgbClr val="333333"/>
                </a:solidFill>
                <a:latin typeface="tahoma" panose="020B0604030504040204" pitchFamily="34" charset="0"/>
              </a:rPr>
              <a:t> </a:t>
            </a:r>
            <a:r>
              <a:rPr lang="en-US" altLang="zh-TW" sz="1400" b="1" dirty="0">
                <a:solidFill>
                  <a:srgbClr val="333333"/>
                </a:solidFill>
                <a:latin typeface="tahoma" panose="020B0604030504040204" pitchFamily="34" charset="0"/>
              </a:rPr>
              <a:t>Chinese national holiday</a:t>
            </a:r>
            <a:endParaRPr lang="zh-TW" altLang="en-US" sz="1400" dirty="0"/>
          </a:p>
        </p:txBody>
      </p:sp>
      <p:sp>
        <p:nvSpPr>
          <p:cNvPr id="14" name="標題 1"/>
          <p:cNvSpPr txBox="1">
            <a:spLocks/>
          </p:cNvSpPr>
          <p:nvPr/>
        </p:nvSpPr>
        <p:spPr>
          <a:xfrm>
            <a:off x="317592" y="15031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第</a:t>
            </a:r>
            <a:r>
              <a:rPr lang="zh-TW" altLang="en-US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一階</a:t>
            </a:r>
            <a:r>
              <a:rPr lang="zh-TW" altLang="en-US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段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2" name="橢圓 1"/>
          <p:cNvSpPr/>
          <p:nvPr/>
        </p:nvSpPr>
        <p:spPr>
          <a:xfrm>
            <a:off x="5143412" y="4718125"/>
            <a:ext cx="2949146" cy="134663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投影片編號版面配置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F334A-073B-44BB-9B82-C149DDF55BDD}" type="slidenum">
              <a:rPr lang="zh-TW" altLang="en-US" smtClean="0"/>
              <a:t>25</a:t>
            </a:fld>
            <a:endParaRPr lang="zh-TW" altLang="en-US"/>
          </a:p>
        </p:txBody>
      </p:sp>
      <p:sp>
        <p:nvSpPr>
          <p:cNvPr id="12" name="文字方塊 11"/>
          <p:cNvSpPr txBox="1"/>
          <p:nvPr/>
        </p:nvSpPr>
        <p:spPr>
          <a:xfrm>
            <a:off x="5949879" y="3236749"/>
            <a:ext cx="20766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刪除異值</a:t>
            </a:r>
            <a:r>
              <a:rPr lang="en-US" altLang="zh-TW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!!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07005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07"/>
            <a:ext cx="2026508" cy="478481"/>
          </a:xfrm>
          <a:prstGeom prst="rect">
            <a:avLst/>
          </a:prstGeom>
        </p:spPr>
      </p:pic>
      <p:sp>
        <p:nvSpPr>
          <p:cNvPr id="9" name="內容版面配置區 2"/>
          <p:cNvSpPr>
            <a:spLocks noGrp="1"/>
          </p:cNvSpPr>
          <p:nvPr>
            <p:ph idx="1"/>
          </p:nvPr>
        </p:nvSpPr>
        <p:spPr>
          <a:xfrm>
            <a:off x="413356" y="1125407"/>
            <a:ext cx="11564460" cy="4351338"/>
          </a:xfrm>
        </p:spPr>
        <p:txBody>
          <a:bodyPr/>
          <a:lstStyle/>
          <a:p>
            <a:r>
              <a:rPr lang="zh-TW" altLang="en-US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以</a:t>
            </a:r>
            <a:r>
              <a:rPr lang="en-US" altLang="zh-TW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training (</a:t>
            </a:r>
            <a:r>
              <a:rPr lang="en-US" altLang="zh-TW" b="1" dirty="0" err="1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tollgate_id</a:t>
            </a:r>
            <a:r>
              <a:rPr lang="zh-TW" altLang="en-US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1, direction</a:t>
            </a:r>
            <a:r>
              <a:rPr lang="zh-TW" altLang="en-US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0)</a:t>
            </a:r>
            <a:r>
              <a:rPr lang="zh-TW" altLang="en-US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為例：</a:t>
            </a:r>
            <a:endParaRPr lang="en-US" altLang="zh-TW" b="1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zh-TW" altLang="en-US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  刪除</a:t>
            </a:r>
            <a:r>
              <a:rPr lang="zh-TW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異</a:t>
            </a:r>
            <a:r>
              <a:rPr lang="zh-TW" altLang="en-US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值後，使</a:t>
            </a:r>
            <a:r>
              <a:rPr lang="en-US" altLang="zh-TW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training</a:t>
            </a:r>
            <a:r>
              <a:rPr lang="zh-TW" altLang="en-US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與</a:t>
            </a:r>
            <a:r>
              <a:rPr lang="en-US" altLang="zh-TW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testing</a:t>
            </a:r>
            <a:r>
              <a:rPr lang="zh-TW" altLang="en-US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趨勢較相近</a:t>
            </a:r>
            <a:endParaRPr lang="en-US" altLang="zh-TW" b="1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b="1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graphicFrame>
        <p:nvGraphicFramePr>
          <p:cNvPr id="13" name="圖表 1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91307299"/>
              </p:ext>
            </p:extLst>
          </p:nvPr>
        </p:nvGraphicFramePr>
        <p:xfrm>
          <a:off x="413356" y="2032495"/>
          <a:ext cx="11482082" cy="441934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2" name="標題 1"/>
          <p:cNvSpPr txBox="1">
            <a:spLocks/>
          </p:cNvSpPr>
          <p:nvPr/>
        </p:nvSpPr>
        <p:spPr>
          <a:xfrm>
            <a:off x="317592" y="15031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第</a:t>
            </a:r>
            <a:r>
              <a:rPr lang="zh-TW" altLang="en-US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一階</a:t>
            </a:r>
            <a:r>
              <a:rPr lang="zh-TW" altLang="en-US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段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F334A-073B-44BB-9B82-C149DDF55BDD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44917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07"/>
            <a:ext cx="2026508" cy="478481"/>
          </a:xfrm>
          <a:prstGeom prst="rect">
            <a:avLst/>
          </a:prstGeom>
        </p:spPr>
      </p:pic>
      <p:graphicFrame>
        <p:nvGraphicFramePr>
          <p:cNvPr id="10" name="表格 9"/>
          <p:cNvGraphicFramePr>
            <a:graphicFrameLocks noGrp="1"/>
          </p:cNvGraphicFramePr>
          <p:nvPr/>
        </p:nvGraphicFramePr>
        <p:xfrm>
          <a:off x="193291" y="2529008"/>
          <a:ext cx="11891619" cy="32883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19069"/>
                <a:gridCol w="591904"/>
                <a:gridCol w="423161"/>
                <a:gridCol w="423161"/>
                <a:gridCol w="423161"/>
                <a:gridCol w="423161"/>
                <a:gridCol w="423161"/>
                <a:gridCol w="423161"/>
                <a:gridCol w="713864"/>
                <a:gridCol w="660985"/>
                <a:gridCol w="693627"/>
                <a:gridCol w="685466"/>
                <a:gridCol w="660986"/>
                <a:gridCol w="661920"/>
                <a:gridCol w="673925"/>
                <a:gridCol w="705269"/>
                <a:gridCol w="423161"/>
                <a:gridCol w="423161"/>
                <a:gridCol w="579887"/>
                <a:gridCol w="564216"/>
                <a:gridCol w="572052"/>
                <a:gridCol w="423161"/>
              </a:tblGrid>
              <a:tr h="149469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700" u="none" strike="noStrike" dirty="0">
                          <a:effectLst/>
                        </a:rPr>
                        <a:t>　</a:t>
                      </a:r>
                      <a:endParaRPr lang="zh-TW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A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B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D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E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F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G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H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I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J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K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L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M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N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O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P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Q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R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T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U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</a:tr>
              <a:tr h="149469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700" u="none" strike="noStrike">
                          <a:effectLst/>
                        </a:rPr>
                        <a:t>　</a:t>
                      </a:r>
                      <a:endParaRPr lang="zh-TW" alt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time_data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week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timeH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 err="1">
                          <a:effectLst/>
                        </a:rPr>
                        <a:t>timeHH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timeSECC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tollgate_id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direction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vehicle_model_0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vehicle_model_1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vehicle_model_2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vehicle_model_3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vehicle_model_4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vehicle_model_5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vehicle_model_6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vehicle_model_7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has_etc_0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has_etc_1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vehicle_type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vehicle_type0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vehicle_type1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TOTAL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</a:tr>
              <a:tr h="14946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2016/9/19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9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4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13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13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</a:tr>
              <a:tr h="14946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2016/9/19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6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5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6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6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</a:tr>
              <a:tr h="14946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3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2016/9/19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6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8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9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9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</a:tr>
              <a:tr h="14946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4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2016/9/19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7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3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9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</a:tr>
              <a:tr h="14946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5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2016/9/19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3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14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14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</a:tr>
              <a:tr h="14946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6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2016/9/19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9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</a:tr>
              <a:tr h="14946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7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2016/9/19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3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6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7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7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</a:tr>
              <a:tr h="14946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8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2016/9/19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3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5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9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</a:tr>
              <a:tr h="14946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9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2016/9/19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3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6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6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6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</a:tr>
              <a:tr h="14946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2016/9/19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3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3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5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9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9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9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</a:tr>
              <a:tr h="14946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2016/9/19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3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3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3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3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4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4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</a:tr>
              <a:tr h="14946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12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2016/9/19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3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3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5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7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9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9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</a:tr>
              <a:tr h="14946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13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2016/9/19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4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4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6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</a:tr>
              <a:tr h="14946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14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2016/9/19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4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4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9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13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13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13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</a:tr>
              <a:tr h="14946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15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2016/9/19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4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4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8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12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12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12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</a:tr>
              <a:tr h="14946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16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2016/9/19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5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5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</a:tr>
              <a:tr h="14946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17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2016/9/19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5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5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6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 dirty="0">
                          <a:effectLst/>
                        </a:rPr>
                        <a:t>0</a:t>
                      </a:r>
                      <a:endParaRPr lang="en-US" altLang="zh-TW" sz="7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6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8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8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</a:tr>
              <a:tr h="14946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18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2016/9/19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5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5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12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13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13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</a:tr>
              <a:tr h="14946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19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2016/9/19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6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6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7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6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8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8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</a:tr>
              <a:tr h="14946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2016/9/19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6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6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12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8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5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13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 dirty="0">
                          <a:effectLst/>
                        </a:rPr>
                        <a:t>13</a:t>
                      </a:r>
                      <a:endParaRPr lang="en-US" altLang="zh-TW" sz="7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</a:tr>
            </a:tbl>
          </a:graphicData>
        </a:graphic>
      </p:graphicFrame>
      <p:sp>
        <p:nvSpPr>
          <p:cNvPr id="15" name="矩形 14"/>
          <p:cNvSpPr/>
          <p:nvPr/>
        </p:nvSpPr>
        <p:spPr>
          <a:xfrm>
            <a:off x="3665581" y="2670645"/>
            <a:ext cx="8033360" cy="161366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13" name="表格 12"/>
          <p:cNvGraphicFramePr>
            <a:graphicFrameLocks noGrp="1"/>
          </p:cNvGraphicFramePr>
          <p:nvPr>
            <p:extLst/>
          </p:nvPr>
        </p:nvGraphicFramePr>
        <p:xfrm>
          <a:off x="2115296" y="1994799"/>
          <a:ext cx="7226302" cy="4356735"/>
        </p:xfrm>
        <a:graphic>
          <a:graphicData uri="http://schemas.openxmlformats.org/drawingml/2006/table">
            <a:tbl>
              <a:tblPr>
                <a:tableStyleId>{21E4AEA4-8DFA-4A89-87EB-49C32662AFE0}</a:tableStyleId>
              </a:tblPr>
              <a:tblGrid>
                <a:gridCol w="685499"/>
                <a:gridCol w="685499"/>
                <a:gridCol w="685499"/>
                <a:gridCol w="685499"/>
                <a:gridCol w="685499"/>
                <a:gridCol w="685499"/>
                <a:gridCol w="685499"/>
                <a:gridCol w="685499"/>
                <a:gridCol w="685499"/>
                <a:gridCol w="1056811"/>
              </a:tblGrid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 dirty="0">
                          <a:effectLst/>
                        </a:rPr>
                        <a:t>　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A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B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C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D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F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G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H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I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1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time_data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week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timeH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timeHH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timeSECC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tollgate_id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direction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model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vehicle_model_0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2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2016/9/19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1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1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3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2016/9/19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1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1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1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4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2016/9/19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1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2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1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5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2016/9/19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1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1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1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1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6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2016/9/19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1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1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1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1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1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1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7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2016/9/19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1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1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1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2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1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8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2016/9/19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1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2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2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1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9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2016/9/19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1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2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2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1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1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10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2016/9/19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1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2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2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2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1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11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2016/9/19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1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3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3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1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12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2016/9/19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1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3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3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1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1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13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2016/9/19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1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3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3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2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1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14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2016/9/19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1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4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4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1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15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2016/9/19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1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4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4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1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1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16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2016/9/19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1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4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4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2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1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17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2016/9/19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1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5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5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1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18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2016/9/19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1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5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5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1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1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 dirty="0">
                          <a:effectLst/>
                        </a:rPr>
                        <a:t>0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19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2016/9/19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1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5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5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2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1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 dirty="0">
                          <a:effectLst/>
                        </a:rPr>
                        <a:t>0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  <p:sp>
        <p:nvSpPr>
          <p:cNvPr id="17" name="矩形 16"/>
          <p:cNvSpPr/>
          <p:nvPr/>
        </p:nvSpPr>
        <p:spPr>
          <a:xfrm>
            <a:off x="7575177" y="1994798"/>
            <a:ext cx="708212" cy="4356735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標題 1"/>
          <p:cNvSpPr txBox="1">
            <a:spLocks/>
          </p:cNvSpPr>
          <p:nvPr/>
        </p:nvSpPr>
        <p:spPr>
          <a:xfrm>
            <a:off x="317592" y="15031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第</a:t>
            </a:r>
            <a:r>
              <a:rPr lang="zh-TW" altLang="en-US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一階</a:t>
            </a:r>
            <a:r>
              <a:rPr lang="zh-TW" altLang="en-US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段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F334A-073B-44BB-9B82-C149DDF55BDD}" type="slidenum">
              <a:rPr lang="zh-TW" altLang="en-US" smtClean="0"/>
              <a:t>27</a:t>
            </a:fld>
            <a:endParaRPr lang="zh-TW" altLang="en-US"/>
          </a:p>
        </p:txBody>
      </p:sp>
      <p:sp>
        <p:nvSpPr>
          <p:cNvPr id="3" name="矩形 2"/>
          <p:cNvSpPr/>
          <p:nvPr/>
        </p:nvSpPr>
        <p:spPr>
          <a:xfrm>
            <a:off x="3512321" y="1943522"/>
            <a:ext cx="5825298" cy="44487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77576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  <p:bldP spid="3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圖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0903" y="785977"/>
            <a:ext cx="7516993" cy="5566273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07"/>
            <a:ext cx="2026508" cy="478481"/>
          </a:xfrm>
          <a:prstGeom prst="rect">
            <a:avLst/>
          </a:prstGeom>
        </p:spPr>
      </p:pic>
      <p:sp>
        <p:nvSpPr>
          <p:cNvPr id="8" name="標題 1"/>
          <p:cNvSpPr txBox="1">
            <a:spLocks/>
          </p:cNvSpPr>
          <p:nvPr/>
        </p:nvSpPr>
        <p:spPr>
          <a:xfrm>
            <a:off x="317592" y="15031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第</a:t>
            </a:r>
            <a:r>
              <a:rPr lang="zh-TW" altLang="en-US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一</a:t>
            </a:r>
            <a:r>
              <a:rPr lang="zh-TW" altLang="en-US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階段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9" name="內容版面配置區 2"/>
          <p:cNvSpPr txBox="1">
            <a:spLocks/>
          </p:cNvSpPr>
          <p:nvPr/>
        </p:nvSpPr>
        <p:spPr>
          <a:xfrm>
            <a:off x="413356" y="1125407"/>
            <a:ext cx="10934700" cy="48964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Step2</a:t>
            </a:r>
            <a:r>
              <a:rPr lang="zh-TW" altLang="en-US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：訓練</a:t>
            </a:r>
            <a:endParaRPr lang="en-US" altLang="zh-TW" b="1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將資料全部放一起訓練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en-US" altLang="zh-TW" b="1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tollgate_id</a:t>
            </a:r>
            <a:r>
              <a:rPr lang="en-US" altLang="zh-TW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, direction</a:t>
            </a:r>
            <a:r>
              <a:rPr lang="en-US" altLang="zh-TW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=&gt;</a:t>
            </a:r>
          </a:p>
          <a:p>
            <a:pPr marL="0" indent="0">
              <a:buNone/>
            </a:pPr>
            <a:r>
              <a:rPr lang="zh-TW" altLang="en-US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                 </a:t>
            </a:r>
            <a:r>
              <a:rPr lang="en-US" altLang="zh-TW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en-US" altLang="zh-TW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1,0</a:t>
            </a:r>
            <a:r>
              <a:rPr lang="en-US" altLang="zh-TW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</a:p>
          <a:p>
            <a:pPr marL="0" indent="0">
              <a:buNone/>
            </a:pPr>
            <a:r>
              <a:rPr lang="zh-TW" altLang="en-US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                 </a:t>
            </a:r>
            <a:r>
              <a:rPr lang="en-US" altLang="zh-TW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en-US" altLang="zh-TW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1,1) </a:t>
            </a:r>
            <a:endParaRPr lang="en-US" altLang="zh-TW" b="1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zh-TW" altLang="en-US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                 </a:t>
            </a:r>
            <a:r>
              <a:rPr lang="en-US" altLang="zh-TW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en-US" altLang="zh-TW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2,0) </a:t>
            </a:r>
            <a:endParaRPr lang="en-US" altLang="zh-TW" b="1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zh-TW" altLang="en-US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                 </a:t>
            </a:r>
            <a:r>
              <a:rPr lang="en-US" altLang="zh-TW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en-US" altLang="zh-TW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3,0) </a:t>
            </a:r>
            <a:endParaRPr lang="en-US" altLang="zh-TW" b="1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zh-TW" altLang="en-US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                 </a:t>
            </a:r>
            <a:r>
              <a:rPr lang="en-US" altLang="zh-TW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en-US" altLang="zh-TW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3,1</a:t>
            </a:r>
            <a:r>
              <a:rPr lang="en-US" altLang="zh-TW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endParaRPr lang="en-US" altLang="zh-TW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914400" lvl="2" indent="0">
              <a:buNone/>
            </a:pPr>
            <a:endParaRPr lang="en-US" altLang="zh-TW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8877300" y="150311"/>
            <a:ext cx="3168964" cy="12341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Test</a:t>
            </a:r>
          </a:p>
          <a:p>
            <a:pPr algn="ctr"/>
            <a:endParaRPr lang="en-US" altLang="zh-TW" dirty="0">
              <a:solidFill>
                <a:schemeClr val="tx1"/>
              </a:solidFill>
            </a:endParaRPr>
          </a:p>
          <a:p>
            <a:pPr algn="ctr"/>
            <a:endParaRPr lang="en-US" altLang="zh-TW" dirty="0" smtClean="0">
              <a:solidFill>
                <a:schemeClr val="tx1"/>
              </a:solidFill>
            </a:endParaRPr>
          </a:p>
          <a:p>
            <a:pPr algn="ctr"/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5381625" y="150311"/>
            <a:ext cx="3095625" cy="12300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Training</a:t>
            </a:r>
          </a:p>
          <a:p>
            <a:pPr algn="ctr"/>
            <a:endParaRPr lang="en-US" altLang="zh-TW" dirty="0">
              <a:solidFill>
                <a:schemeClr val="tx1"/>
              </a:solidFill>
            </a:endParaRPr>
          </a:p>
          <a:p>
            <a:pPr algn="ctr"/>
            <a:endParaRPr lang="en-US" altLang="zh-TW" dirty="0" smtClean="0">
              <a:solidFill>
                <a:schemeClr val="tx1"/>
              </a:solidFill>
            </a:endParaRPr>
          </a:p>
          <a:p>
            <a:pPr algn="ctr"/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F334A-073B-44BB-9B82-C149DDF55BDD}" type="slidenum">
              <a:rPr lang="zh-TW" altLang="en-US" smtClean="0"/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256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07"/>
            <a:ext cx="2026508" cy="478481"/>
          </a:xfrm>
          <a:prstGeom prst="rect">
            <a:avLst/>
          </a:prstGeom>
        </p:spPr>
      </p:pic>
      <p:sp>
        <p:nvSpPr>
          <p:cNvPr id="8" name="標題 1"/>
          <p:cNvSpPr txBox="1">
            <a:spLocks/>
          </p:cNvSpPr>
          <p:nvPr/>
        </p:nvSpPr>
        <p:spPr>
          <a:xfrm>
            <a:off x="317592" y="15031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第一階段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9" name="內容版面配置區 2"/>
          <p:cNvSpPr txBox="1">
            <a:spLocks/>
          </p:cNvSpPr>
          <p:nvPr/>
        </p:nvSpPr>
        <p:spPr>
          <a:xfrm>
            <a:off x="413356" y="1125407"/>
            <a:ext cx="10934700" cy="48964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Step2</a:t>
            </a:r>
            <a:r>
              <a:rPr lang="zh-TW" altLang="en-US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：訓練</a:t>
            </a:r>
            <a:endParaRPr lang="en-US" altLang="zh-TW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成績</a:t>
            </a:r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0.2007</a:t>
            </a:r>
          </a:p>
          <a:p>
            <a:pPr marL="0" indent="0">
              <a:buNone/>
            </a:pP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成績相較下，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MAPE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偏高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，可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能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原因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training </a:t>
            </a:r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dataSets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Feature Selection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太多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weather </a:t>
            </a:r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dataSets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Feature Selection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太少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只選擇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precipitation)</a:t>
            </a:r>
          </a:p>
          <a:p>
            <a:pPr marL="0" indent="0">
              <a:buNone/>
            </a:pPr>
            <a:endParaRPr lang="en-US" altLang="zh-TW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914400" lvl="2" indent="0">
              <a:buNone/>
            </a:pPr>
            <a:endParaRPr lang="en-US" altLang="zh-TW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grpSp>
        <p:nvGrpSpPr>
          <p:cNvPr id="11" name="群組 10"/>
          <p:cNvGrpSpPr/>
          <p:nvPr/>
        </p:nvGrpSpPr>
        <p:grpSpPr>
          <a:xfrm>
            <a:off x="581025" y="2773849"/>
            <a:ext cx="4561703" cy="1259085"/>
            <a:chOff x="4038600" y="2068999"/>
            <a:chExt cx="4561703" cy="1259085"/>
          </a:xfrm>
        </p:grpSpPr>
        <p:pic>
          <p:nvPicPr>
            <p:cNvPr id="12" name="圖片 11"/>
            <p:cNvPicPr>
              <a:picLocks noChangeAspect="1"/>
            </p:cNvPicPr>
            <p:nvPr/>
          </p:nvPicPr>
          <p:blipFill rotWithShape="1">
            <a:blip r:embed="rId3"/>
            <a:srcRect b="40646"/>
            <a:stretch/>
          </p:blipFill>
          <p:spPr>
            <a:xfrm>
              <a:off x="4038600" y="2068999"/>
              <a:ext cx="4461709" cy="855433"/>
            </a:xfrm>
            <a:prstGeom prst="rect">
              <a:avLst/>
            </a:prstGeom>
          </p:spPr>
        </p:pic>
        <p:pic>
          <p:nvPicPr>
            <p:cNvPr id="13" name="圖片 1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38600" y="2909857"/>
              <a:ext cx="4561703" cy="418227"/>
            </a:xfrm>
            <a:prstGeom prst="rect">
              <a:avLst/>
            </a:prstGeom>
          </p:spPr>
        </p:pic>
      </p:grp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F334A-073B-44BB-9B82-C149DDF55BDD}" type="slidenum">
              <a:rPr lang="zh-TW" altLang="en-US" smtClean="0"/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8057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內容版面配置區 2"/>
          <p:cNvSpPr txBox="1">
            <a:spLocks/>
          </p:cNvSpPr>
          <p:nvPr/>
        </p:nvSpPr>
        <p:spPr>
          <a:xfrm>
            <a:off x="413355" y="1124309"/>
            <a:ext cx="1150802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Task 1: To estimate the average travel time from designated intersections to tollgates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altLang="zh-TW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MAPE</a:t>
            </a:r>
            <a:r>
              <a:rPr lang="zh-TW" altLang="en-US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：</a:t>
            </a:r>
            <a:r>
              <a:rPr lang="en-US" altLang="zh-TW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0.1904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最後排名：</a:t>
            </a:r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96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altLang="zh-TW" b="1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en-US" altLang="zh-TW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Task 2: To predict average tollgate traffic volume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altLang="zh-TW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MAPE</a:t>
            </a:r>
            <a:r>
              <a:rPr lang="zh-TW" altLang="en-US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：</a:t>
            </a:r>
            <a:r>
              <a:rPr lang="en-US" altLang="zh-TW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0.2155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最後排名：</a:t>
            </a:r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185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07"/>
            <a:ext cx="2026508" cy="478481"/>
          </a:xfrm>
          <a:prstGeom prst="rect">
            <a:avLst/>
          </a:prstGeom>
        </p:spPr>
      </p:pic>
      <p:sp>
        <p:nvSpPr>
          <p:cNvPr id="8" name="標題 1"/>
          <p:cNvSpPr txBox="1">
            <a:spLocks/>
          </p:cNvSpPr>
          <p:nvPr/>
        </p:nvSpPr>
        <p:spPr>
          <a:xfrm>
            <a:off x="317592" y="15031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Tasks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 rotWithShape="1">
          <a:blip r:embed="rId3"/>
          <a:srcRect l="29695" t="39761" r="20959" b="35299"/>
          <a:stretch/>
        </p:blipFill>
        <p:spPr>
          <a:xfrm>
            <a:off x="3782873" y="1721642"/>
            <a:ext cx="7138653" cy="1456460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0039" y="4049045"/>
            <a:ext cx="7453761" cy="1587296"/>
          </a:xfrm>
          <a:prstGeom prst="rect">
            <a:avLst/>
          </a:prstGeom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F334A-073B-44BB-9B82-C149DDF55BDD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43603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07"/>
            <a:ext cx="2026508" cy="478481"/>
          </a:xfrm>
          <a:prstGeom prst="rect">
            <a:avLst/>
          </a:prstGeom>
        </p:spPr>
      </p:pic>
      <p:graphicFrame>
        <p:nvGraphicFramePr>
          <p:cNvPr id="10" name="表格 9"/>
          <p:cNvGraphicFramePr>
            <a:graphicFrameLocks noGrp="1"/>
          </p:cNvGraphicFramePr>
          <p:nvPr/>
        </p:nvGraphicFramePr>
        <p:xfrm>
          <a:off x="193291" y="1713460"/>
          <a:ext cx="11891619" cy="32883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19069"/>
                <a:gridCol w="591904"/>
                <a:gridCol w="423161"/>
                <a:gridCol w="423161"/>
                <a:gridCol w="423161"/>
                <a:gridCol w="423161"/>
                <a:gridCol w="423161"/>
                <a:gridCol w="423161"/>
                <a:gridCol w="713864"/>
                <a:gridCol w="660985"/>
                <a:gridCol w="693627"/>
                <a:gridCol w="685466"/>
                <a:gridCol w="660986"/>
                <a:gridCol w="661920"/>
                <a:gridCol w="673925"/>
                <a:gridCol w="705269"/>
                <a:gridCol w="423161"/>
                <a:gridCol w="423161"/>
                <a:gridCol w="579887"/>
                <a:gridCol w="564216"/>
                <a:gridCol w="572052"/>
                <a:gridCol w="423161"/>
              </a:tblGrid>
              <a:tr h="149469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700" u="none" strike="noStrike" dirty="0">
                          <a:effectLst/>
                        </a:rPr>
                        <a:t>　</a:t>
                      </a:r>
                      <a:endParaRPr lang="zh-TW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A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B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D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E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F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G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H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I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J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K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L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M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N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O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P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Q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R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T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U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</a:tr>
              <a:tr h="149469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700" u="none" strike="noStrike">
                          <a:effectLst/>
                        </a:rPr>
                        <a:t>　</a:t>
                      </a:r>
                      <a:endParaRPr lang="zh-TW" alt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time_data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week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timeH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 err="1">
                          <a:effectLst/>
                        </a:rPr>
                        <a:t>timeHH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timeSECC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tollgate_id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direction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vehicle_model_0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vehicle_model_1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vehicle_model_2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vehicle_model_3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vehicle_model_4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vehicle_model_5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vehicle_model_6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vehicle_model_7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has_etc_0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has_etc_1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vehicle_type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vehicle_type0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vehicle_type1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TOTAL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</a:tr>
              <a:tr h="14946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2016/9/19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9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4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13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13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</a:tr>
              <a:tr h="14946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2016/9/19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6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5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6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6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</a:tr>
              <a:tr h="14946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3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2016/9/19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6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8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9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9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</a:tr>
              <a:tr h="14946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4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2016/9/19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7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3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9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</a:tr>
              <a:tr h="14946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5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2016/9/19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3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14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14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</a:tr>
              <a:tr h="14946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6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2016/9/19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9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</a:tr>
              <a:tr h="14946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7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2016/9/19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3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6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7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7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</a:tr>
              <a:tr h="14946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8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2016/9/19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3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5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9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</a:tr>
              <a:tr h="14946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9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2016/9/19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3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6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6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6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</a:tr>
              <a:tr h="14946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2016/9/19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3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3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5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9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9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9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</a:tr>
              <a:tr h="14946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2016/9/19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3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3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3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3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4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4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</a:tr>
              <a:tr h="14946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12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2016/9/19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3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3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5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7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9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9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</a:tr>
              <a:tr h="14946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13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2016/9/19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4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4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6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</a:tr>
              <a:tr h="14946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14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2016/9/19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4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4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9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13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13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13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</a:tr>
              <a:tr h="14946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15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2016/9/19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4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4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8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12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12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12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</a:tr>
              <a:tr h="14946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16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2016/9/19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5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5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</a:tr>
              <a:tr h="14946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17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2016/9/19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5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5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6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 dirty="0">
                          <a:effectLst/>
                        </a:rPr>
                        <a:t>0</a:t>
                      </a:r>
                      <a:endParaRPr lang="en-US" altLang="zh-TW" sz="7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6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8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8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</a:tr>
              <a:tr h="14946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18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2016/9/19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5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5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12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13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13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</a:tr>
              <a:tr h="14946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19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2016/9/19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6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6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7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6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8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8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</a:tr>
              <a:tr h="14946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2016/9/19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6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6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 dirty="0">
                          <a:effectLst/>
                        </a:rPr>
                        <a:t>12</a:t>
                      </a:r>
                      <a:endParaRPr lang="en-US" altLang="zh-TW" sz="7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8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5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13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 dirty="0">
                          <a:effectLst/>
                        </a:rPr>
                        <a:t>13</a:t>
                      </a:r>
                      <a:endParaRPr lang="en-US" altLang="zh-TW" sz="7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</a:tr>
            </a:tbl>
          </a:graphicData>
        </a:graphic>
      </p:graphicFrame>
      <p:sp>
        <p:nvSpPr>
          <p:cNvPr id="15" name="矩形 14"/>
          <p:cNvSpPr/>
          <p:nvPr/>
        </p:nvSpPr>
        <p:spPr>
          <a:xfrm>
            <a:off x="1095633" y="1696984"/>
            <a:ext cx="8023653" cy="3288317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內容版面配置區 2"/>
          <p:cNvSpPr>
            <a:spLocks noGrp="1"/>
          </p:cNvSpPr>
          <p:nvPr>
            <p:ph idx="1"/>
          </p:nvPr>
        </p:nvSpPr>
        <p:spPr>
          <a:xfrm>
            <a:off x="413356" y="1125407"/>
            <a:ext cx="11564460" cy="451751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zh-TW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b="1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b="1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b="1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b="1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1" name="標題 1"/>
          <p:cNvSpPr txBox="1">
            <a:spLocks/>
          </p:cNvSpPr>
          <p:nvPr/>
        </p:nvSpPr>
        <p:spPr>
          <a:xfrm>
            <a:off x="317592" y="15031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第一階段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2" name="內容版面配置區 2"/>
          <p:cNvSpPr txBox="1">
            <a:spLocks/>
          </p:cNvSpPr>
          <p:nvPr/>
        </p:nvSpPr>
        <p:spPr>
          <a:xfrm>
            <a:off x="413356" y="1125407"/>
            <a:ext cx="10934700" cy="48964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Step2</a:t>
            </a:r>
            <a:r>
              <a:rPr lang="zh-TW" altLang="en-US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：訓練</a:t>
            </a:r>
            <a:endParaRPr lang="en-US" altLang="zh-TW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914400" lvl="2" indent="0">
              <a:buNone/>
            </a:pPr>
            <a:endParaRPr lang="en-US" altLang="zh-TW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F334A-073B-44BB-9B82-C149DDF55BDD}" type="slidenum">
              <a:rPr lang="zh-TW" altLang="en-US" smtClean="0"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71439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07"/>
            <a:ext cx="2026508" cy="478481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629" y="2810655"/>
            <a:ext cx="6067425" cy="1675888"/>
          </a:xfrm>
          <a:prstGeom prst="rect">
            <a:avLst/>
          </a:prstGeom>
        </p:spPr>
      </p:pic>
      <p:sp>
        <p:nvSpPr>
          <p:cNvPr id="9" name="標題 1"/>
          <p:cNvSpPr txBox="1">
            <a:spLocks/>
          </p:cNvSpPr>
          <p:nvPr/>
        </p:nvSpPr>
        <p:spPr>
          <a:xfrm>
            <a:off x="317592" y="15031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第一階段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1" name="內容版面配置區 2"/>
          <p:cNvSpPr txBox="1">
            <a:spLocks/>
          </p:cNvSpPr>
          <p:nvPr/>
        </p:nvSpPr>
        <p:spPr>
          <a:xfrm>
            <a:off x="413355" y="1125406"/>
            <a:ext cx="11584939" cy="5437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Step2</a:t>
            </a:r>
            <a:r>
              <a:rPr lang="zh-TW" altLang="en-US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：訓練</a:t>
            </a:r>
            <a:endParaRPr lang="en-US" altLang="zh-TW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成績</a:t>
            </a:r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0.1936</a:t>
            </a:r>
          </a:p>
          <a:p>
            <a:pPr marL="0" indent="0">
              <a:buNone/>
            </a:pP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MAPE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有降低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，因為</a:t>
            </a:r>
            <a:endParaRPr lang="en-US" altLang="zh-TW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取消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model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當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feature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，用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training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個別的</a:t>
            </a:r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vehicle_model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，來預測</a:t>
            </a:r>
            <a:r>
              <a:rPr lang="en-US" altLang="zh-TW" dirty="0" err="1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testin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個別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的 </a:t>
            </a:r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vehicle_model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，最後再將</a:t>
            </a:r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vehicle_model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0-7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總和成</a:t>
            </a:r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Total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，用其結果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進行提交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914400" lvl="2" indent="0">
              <a:buNone/>
            </a:pPr>
            <a:endParaRPr lang="en-US" altLang="zh-TW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F334A-073B-44BB-9B82-C149DDF55BDD}" type="slidenum">
              <a:rPr lang="zh-TW" altLang="en-US" smtClean="0"/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5972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07"/>
            <a:ext cx="2026508" cy="478481"/>
          </a:xfrm>
          <a:prstGeom prst="rect">
            <a:avLst/>
          </a:prstGeom>
        </p:spPr>
      </p:pic>
      <p:graphicFrame>
        <p:nvGraphicFramePr>
          <p:cNvPr id="9" name="圖表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35617651"/>
              </p:ext>
            </p:extLst>
          </p:nvPr>
        </p:nvGraphicFramePr>
        <p:xfrm>
          <a:off x="413356" y="1639569"/>
          <a:ext cx="11358514" cy="47292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內容版面配置區 2"/>
          <p:cNvSpPr txBox="1">
            <a:spLocks/>
          </p:cNvSpPr>
          <p:nvPr/>
        </p:nvSpPr>
        <p:spPr>
          <a:xfrm>
            <a:off x="413356" y="1125407"/>
            <a:ext cx="10934700" cy="48964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Step2</a:t>
            </a:r>
            <a:r>
              <a:rPr lang="zh-TW" altLang="en-US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：訓練</a:t>
            </a:r>
            <a:endParaRPr lang="en-US" altLang="zh-TW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914400" lvl="2" indent="0">
              <a:buNone/>
            </a:pPr>
            <a:endParaRPr lang="en-US" altLang="zh-TW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0" name="標題 1"/>
          <p:cNvSpPr txBox="1">
            <a:spLocks/>
          </p:cNvSpPr>
          <p:nvPr/>
        </p:nvSpPr>
        <p:spPr>
          <a:xfrm>
            <a:off x="317592" y="15031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第一階段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F334A-073B-44BB-9B82-C149DDF55BDD}" type="slidenum">
              <a:rPr lang="zh-TW" altLang="en-US" smtClean="0"/>
              <a:t>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49042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07"/>
            <a:ext cx="2026508" cy="478481"/>
          </a:xfrm>
          <a:prstGeom prst="rect">
            <a:avLst/>
          </a:prstGeom>
        </p:spPr>
      </p:pic>
      <p:sp>
        <p:nvSpPr>
          <p:cNvPr id="9" name="內容版面配置區 2"/>
          <p:cNvSpPr>
            <a:spLocks noGrp="1"/>
          </p:cNvSpPr>
          <p:nvPr>
            <p:ph idx="1"/>
          </p:nvPr>
        </p:nvSpPr>
        <p:spPr>
          <a:xfrm>
            <a:off x="413356" y="1125407"/>
            <a:ext cx="11564460" cy="4351338"/>
          </a:xfrm>
        </p:spPr>
        <p:txBody>
          <a:bodyPr/>
          <a:lstStyle/>
          <a:p>
            <a:endParaRPr lang="en-US" altLang="zh-TW" b="1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zh-TW" altLang="en-US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再刪除更細部異值後，使</a:t>
            </a:r>
            <a:r>
              <a:rPr lang="en-US" altLang="zh-TW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training</a:t>
            </a:r>
            <a:r>
              <a:rPr lang="zh-TW" altLang="en-US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與</a:t>
            </a:r>
            <a:r>
              <a:rPr lang="en-US" altLang="zh-TW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testing</a:t>
            </a:r>
            <a:r>
              <a:rPr lang="zh-TW" altLang="en-US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趨勢更加相近</a:t>
            </a:r>
            <a:endParaRPr lang="en-US" altLang="zh-TW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b="1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graphicFrame>
        <p:nvGraphicFramePr>
          <p:cNvPr id="13" name="圖表 12"/>
          <p:cNvGraphicFramePr>
            <a:graphicFrameLocks/>
          </p:cNvGraphicFramePr>
          <p:nvPr>
            <p:extLst/>
          </p:nvPr>
        </p:nvGraphicFramePr>
        <p:xfrm>
          <a:off x="413356" y="2032495"/>
          <a:ext cx="11482082" cy="441934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2" name="標題 1"/>
          <p:cNvSpPr txBox="1">
            <a:spLocks/>
          </p:cNvSpPr>
          <p:nvPr/>
        </p:nvSpPr>
        <p:spPr>
          <a:xfrm>
            <a:off x="317592" y="15031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第</a:t>
            </a:r>
            <a:r>
              <a:rPr lang="zh-TW" altLang="en-US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一階</a:t>
            </a:r>
            <a:r>
              <a:rPr lang="zh-TW" altLang="en-US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段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F334A-073B-44BB-9B82-C149DDF55BDD}" type="slidenum">
              <a:rPr lang="zh-TW" altLang="en-US" smtClean="0"/>
              <a:t>33</a:t>
            </a:fld>
            <a:endParaRPr lang="zh-TW" altLang="en-US"/>
          </a:p>
        </p:txBody>
      </p:sp>
      <p:sp>
        <p:nvSpPr>
          <p:cNvPr id="8" name="橢圓 7"/>
          <p:cNvSpPr/>
          <p:nvPr/>
        </p:nvSpPr>
        <p:spPr>
          <a:xfrm>
            <a:off x="1779373" y="2541779"/>
            <a:ext cx="494270" cy="46451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橢圓 9"/>
          <p:cNvSpPr/>
          <p:nvPr/>
        </p:nvSpPr>
        <p:spPr>
          <a:xfrm>
            <a:off x="3145390" y="2539950"/>
            <a:ext cx="494270" cy="46451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橢圓 10"/>
          <p:cNvSpPr/>
          <p:nvPr/>
        </p:nvSpPr>
        <p:spPr>
          <a:xfrm>
            <a:off x="10770743" y="2734365"/>
            <a:ext cx="494270" cy="45109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88682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07"/>
            <a:ext cx="2026508" cy="478481"/>
          </a:xfrm>
          <a:prstGeom prst="rect">
            <a:avLst/>
          </a:prstGeom>
        </p:spPr>
      </p:pic>
      <p:grpSp>
        <p:nvGrpSpPr>
          <p:cNvPr id="2" name="群組 1"/>
          <p:cNvGrpSpPr/>
          <p:nvPr/>
        </p:nvGrpSpPr>
        <p:grpSpPr>
          <a:xfrm>
            <a:off x="413356" y="3291663"/>
            <a:ext cx="6115050" cy="2152650"/>
            <a:chOff x="2843727" y="1224738"/>
            <a:chExt cx="6115050" cy="2152650"/>
          </a:xfrm>
        </p:grpSpPr>
        <p:pic>
          <p:nvPicPr>
            <p:cNvPr id="10" name="圖片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43727" y="1224738"/>
              <a:ext cx="6115050" cy="2152650"/>
            </a:xfrm>
            <a:prstGeom prst="rect">
              <a:avLst/>
            </a:prstGeom>
          </p:spPr>
        </p:pic>
        <p:pic>
          <p:nvPicPr>
            <p:cNvPr id="6" name="圖片 5"/>
            <p:cNvPicPr>
              <a:picLocks noChangeAspect="1"/>
            </p:cNvPicPr>
            <p:nvPr/>
          </p:nvPicPr>
          <p:blipFill rotWithShape="1">
            <a:blip r:embed="rId4"/>
            <a:srcRect l="26716" t="57572" r="42172" b="39712"/>
            <a:stretch/>
          </p:blipFill>
          <p:spPr>
            <a:xfrm>
              <a:off x="2894527" y="2550300"/>
              <a:ext cx="5690673" cy="300849"/>
            </a:xfrm>
            <a:prstGeom prst="rect">
              <a:avLst/>
            </a:prstGeom>
          </p:spPr>
        </p:pic>
      </p:grpSp>
      <p:sp>
        <p:nvSpPr>
          <p:cNvPr id="11" name="內容版面配置區 2"/>
          <p:cNvSpPr txBox="1">
            <a:spLocks/>
          </p:cNvSpPr>
          <p:nvPr/>
        </p:nvSpPr>
        <p:spPr>
          <a:xfrm>
            <a:off x="413356" y="1125407"/>
            <a:ext cx="10934700" cy="48964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Step2</a:t>
            </a:r>
            <a:r>
              <a:rPr lang="zh-TW" altLang="en-US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：訓練</a:t>
            </a:r>
            <a:endParaRPr lang="en-US" altLang="zh-TW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最後成績</a:t>
            </a:r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0.1538</a:t>
            </a:r>
          </a:p>
          <a:p>
            <a:pPr marL="0" indent="0">
              <a:buNone/>
            </a:pPr>
            <a:endParaRPr lang="en-US" altLang="zh-TW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914400" lvl="2" indent="0">
              <a:buNone/>
            </a:pPr>
            <a:endParaRPr lang="en-US" altLang="zh-TW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2" name="標題 1"/>
          <p:cNvSpPr txBox="1">
            <a:spLocks/>
          </p:cNvSpPr>
          <p:nvPr/>
        </p:nvSpPr>
        <p:spPr>
          <a:xfrm>
            <a:off x="317592" y="15031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第一階段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F334A-073B-44BB-9B82-C149DDF55BDD}" type="slidenum">
              <a:rPr lang="zh-TW" altLang="en-US" smtClean="0"/>
              <a:t>34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5254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07"/>
            <a:ext cx="2026508" cy="478481"/>
          </a:xfrm>
          <a:prstGeom prst="rect">
            <a:avLst/>
          </a:prstGeom>
        </p:spPr>
      </p:pic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1756399"/>
              </p:ext>
            </p:extLst>
          </p:nvPr>
        </p:nvGraphicFramePr>
        <p:xfrm>
          <a:off x="37067" y="2463061"/>
          <a:ext cx="12109620" cy="30136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18014"/>
                <a:gridCol w="560708"/>
                <a:gridCol w="251063"/>
                <a:gridCol w="318014"/>
                <a:gridCol w="393333"/>
                <a:gridCol w="451914"/>
                <a:gridCol w="502126"/>
                <a:gridCol w="435177"/>
                <a:gridCol w="753190"/>
                <a:gridCol w="753190"/>
                <a:gridCol w="736453"/>
                <a:gridCol w="761559"/>
                <a:gridCol w="744822"/>
                <a:gridCol w="759668"/>
                <a:gridCol w="729268"/>
                <a:gridCol w="593125"/>
                <a:gridCol w="469556"/>
                <a:gridCol w="436606"/>
                <a:gridCol w="576648"/>
                <a:gridCol w="617838"/>
                <a:gridCol w="634314"/>
                <a:gridCol w="313034"/>
              </a:tblGrid>
              <a:tr h="259596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800" u="none" strike="noStrike" dirty="0">
                          <a:effectLst/>
                        </a:rPr>
                        <a:t>　</a:t>
                      </a:r>
                      <a:endParaRPr lang="zh-TW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time_data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</a:rPr>
                        <a:t>week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 err="1">
                          <a:effectLst/>
                        </a:rPr>
                        <a:t>timeH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timeHH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timeSECC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tollgate_id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</a:rPr>
                        <a:t>direction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</a:rPr>
                        <a:t>vehicle_model_0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vehicle_model_1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</a:rPr>
                        <a:t>vehicle_model_2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</a:rPr>
                        <a:t>vehicle_model_3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vehicle_model_4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vehicle_model_5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</a:rPr>
                        <a:t>vehicle_model_6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vehicle_model_7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has_etc_0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has_etc_1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vehicle_type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</a:rPr>
                        <a:t>vehicle_type0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vehicle_type1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TOTAL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</a:tr>
              <a:tr h="14495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2086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2016/10/17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22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22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4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4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4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4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</a:tr>
              <a:tr h="14495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2087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2016/10/17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23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23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</a:tr>
              <a:tr h="14495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2088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2016/10/17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23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23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5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4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6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6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</a:tr>
              <a:tr h="14495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2089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2016/10/17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23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23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 dirty="0">
                          <a:effectLst/>
                        </a:rPr>
                        <a:t>1</a:t>
                      </a:r>
                      <a:endParaRPr lang="en-US" altLang="zh-TW" sz="8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</a:tr>
              <a:tr h="14495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2090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2016/10/18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4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4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8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9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9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</a:tr>
              <a:tr h="14495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2091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2016/10/18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3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6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8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8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</a:tr>
              <a:tr h="14495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2092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2016/10/18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4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3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8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8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8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</a:tr>
              <a:tr h="14495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2093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2016/10/18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4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4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4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</a:tr>
              <a:tr h="14495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2094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2016/10/18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4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5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6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6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</a:tr>
              <a:tr h="14495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2095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2016/10/18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3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3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6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6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8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8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</a:tr>
              <a:tr h="14495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2096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2016/10/18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3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3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3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3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8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8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8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</a:tr>
              <a:tr h="14495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2097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2016/10/18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3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3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4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6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7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7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</a:tr>
              <a:tr h="14495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2098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2016/10/18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4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4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4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 dirty="0">
                          <a:effectLst/>
                        </a:rPr>
                        <a:t>0</a:t>
                      </a:r>
                      <a:endParaRPr lang="en-US" altLang="zh-TW" sz="8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4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7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8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8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</a:tr>
              <a:tr h="14495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2099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2016/10/18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4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4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7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3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13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13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13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</a:tr>
              <a:tr h="14495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2100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2016/10/18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4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4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3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4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5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5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</a:tr>
              <a:tr h="14495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2101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2016/10/18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5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5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5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7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7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7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</a:tr>
              <a:tr h="14495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2102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2016/10/18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5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5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</a:tr>
              <a:tr h="14495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2103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2016/10/18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5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5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4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4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4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4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</a:tr>
              <a:tr h="14495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2104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2016/10/18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 dirty="0">
                          <a:effectLst/>
                        </a:rPr>
                        <a:t>6</a:t>
                      </a:r>
                      <a:endParaRPr lang="en-US" altLang="zh-TW" sz="8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6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13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13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 dirty="0">
                          <a:effectLst/>
                        </a:rPr>
                        <a:t>13</a:t>
                      </a:r>
                      <a:endParaRPr lang="en-US" altLang="zh-TW" sz="8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</a:tr>
            </a:tbl>
          </a:graphicData>
        </a:graphic>
      </p:graphicFrame>
      <p:sp>
        <p:nvSpPr>
          <p:cNvPr id="6" name="內容版面配置區 2"/>
          <p:cNvSpPr txBox="1">
            <a:spLocks/>
          </p:cNvSpPr>
          <p:nvPr/>
        </p:nvSpPr>
        <p:spPr>
          <a:xfrm>
            <a:off x="413355" y="1125407"/>
            <a:ext cx="1173333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Step1</a:t>
            </a:r>
            <a:r>
              <a:rPr lang="zh-TW" altLang="en-US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：</a:t>
            </a:r>
            <a:r>
              <a:rPr lang="en-US" altLang="zh-TW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Data processing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zh-TW" altLang="en-US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將第二階段的資料也，</a:t>
            </a:r>
            <a:r>
              <a:rPr lang="zh-TW" altLang="en-US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整理</a:t>
            </a:r>
            <a:r>
              <a:rPr lang="zh-TW" altLang="en-US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成</a:t>
            </a:r>
            <a:r>
              <a:rPr lang="en-US" altLang="zh-TW" b="1" dirty="0" err="1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time_data+tollgate_id</a:t>
            </a:r>
            <a:r>
              <a:rPr lang="en-US" altLang="zh-TW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, direction=&gt;(1,0) (1,1) (2,0) (3,0) (3,1)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zh-TW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7067" y="3301076"/>
            <a:ext cx="12109620" cy="21756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標題 1"/>
          <p:cNvSpPr txBox="1">
            <a:spLocks/>
          </p:cNvSpPr>
          <p:nvPr/>
        </p:nvSpPr>
        <p:spPr>
          <a:xfrm>
            <a:off x="317592" y="15031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第</a:t>
            </a:r>
            <a:r>
              <a:rPr lang="zh-TW" altLang="en-US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二</a:t>
            </a:r>
            <a:r>
              <a:rPr lang="zh-TW" altLang="en-US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階段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F334A-073B-44BB-9B82-C149DDF55BDD}" type="slidenum">
              <a:rPr lang="zh-TW" altLang="en-US" smtClean="0"/>
              <a:t>35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19043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07"/>
            <a:ext cx="2026508" cy="478481"/>
          </a:xfrm>
          <a:prstGeom prst="rect">
            <a:avLst/>
          </a:prstGeom>
        </p:spPr>
      </p:pic>
      <p:sp>
        <p:nvSpPr>
          <p:cNvPr id="6" name="內容版面配置區 2"/>
          <p:cNvSpPr txBox="1">
            <a:spLocks/>
          </p:cNvSpPr>
          <p:nvPr/>
        </p:nvSpPr>
        <p:spPr>
          <a:xfrm>
            <a:off x="413355" y="1125407"/>
            <a:ext cx="1243587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觀察</a:t>
            </a:r>
            <a:r>
              <a:rPr lang="en-US" altLang="zh-TW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vehicle_model_0-7</a:t>
            </a:r>
            <a:r>
              <a:rPr lang="zh-TW" altLang="en-US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，哪一個影響</a:t>
            </a:r>
            <a:r>
              <a:rPr lang="en-US" altLang="zh-TW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Total</a:t>
            </a:r>
            <a:r>
              <a:rPr lang="zh-TW" altLang="en-US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的值較明顯</a:t>
            </a:r>
            <a:r>
              <a:rPr lang="en-US" altLang="zh-TW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=&gt;vehicle_model_1</a:t>
            </a:r>
          </a:p>
          <a:p>
            <a:pPr marL="0" indent="0">
              <a:buNone/>
            </a:pPr>
            <a:endParaRPr lang="en-US" altLang="zh-TW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zh-TW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9" name="標題 1"/>
          <p:cNvSpPr txBox="1">
            <a:spLocks/>
          </p:cNvSpPr>
          <p:nvPr/>
        </p:nvSpPr>
        <p:spPr>
          <a:xfrm>
            <a:off x="317592" y="15031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第</a:t>
            </a:r>
            <a:r>
              <a:rPr lang="zh-TW" altLang="en-US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二</a:t>
            </a:r>
            <a:r>
              <a:rPr lang="zh-TW" altLang="en-US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階段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4068233"/>
              </p:ext>
            </p:extLst>
          </p:nvPr>
        </p:nvGraphicFramePr>
        <p:xfrm>
          <a:off x="51280" y="2416786"/>
          <a:ext cx="12109387" cy="389314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8242"/>
                <a:gridCol w="534737"/>
                <a:gridCol w="237661"/>
                <a:gridCol w="297076"/>
                <a:gridCol w="339516"/>
                <a:gridCol w="415906"/>
                <a:gridCol w="483810"/>
                <a:gridCol w="398930"/>
                <a:gridCol w="738446"/>
                <a:gridCol w="721471"/>
                <a:gridCol w="721470"/>
                <a:gridCol w="738446"/>
                <a:gridCol w="763910"/>
                <a:gridCol w="772398"/>
                <a:gridCol w="882741"/>
                <a:gridCol w="840300"/>
                <a:gridCol w="458346"/>
                <a:gridCol w="458346"/>
                <a:gridCol w="551713"/>
                <a:gridCol w="619616"/>
                <a:gridCol w="628104"/>
                <a:gridCol w="328202"/>
              </a:tblGrid>
              <a:tr h="145316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800" u="none" strike="noStrike">
                          <a:effectLst/>
                        </a:rPr>
                        <a:t>　</a:t>
                      </a:r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A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B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C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D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E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F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G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H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I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J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K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L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M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N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O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P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Q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R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S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T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U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</a:tr>
              <a:tr h="26024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time_data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week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timeH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timeHH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timeSECC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tollgate_id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direction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vehicle_model_0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vehicle_model_1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vehicle_model_2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vehicle_model_3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vehicle_model_4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vehicle_model_5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vehicle_model_6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vehicle_model_7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has_etc_0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has_etc_1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vehicle_type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vehicle_type0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vehicle_type1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TOTAL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</a:tr>
              <a:tr h="14531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2016/10/25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6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6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4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6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</a:tr>
              <a:tr h="14531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3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2016/10/25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6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6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13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4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14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3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17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17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</a:tr>
              <a:tr h="14531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4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2016/10/25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6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6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6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3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22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8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30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30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</a:tr>
              <a:tr h="14531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5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2016/10/25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7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7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3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19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6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25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25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</a:tr>
              <a:tr h="14531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6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2016/10/25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7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7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34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4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24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14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38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38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</a:tr>
              <a:tr h="14531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7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2016/10/25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7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7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42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30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14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44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44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</a:tr>
              <a:tr h="14531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8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2016/10/25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15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15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47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5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34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18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52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52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</a:tr>
              <a:tr h="14531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9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2016/10/25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15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15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43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33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44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44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</a:tr>
              <a:tr h="14531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2016/10/25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15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15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38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8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33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13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46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46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</a:tr>
              <a:tr h="14531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2016/10/25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16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16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49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37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13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50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50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</a:tr>
              <a:tr h="14531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12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2016/10/25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16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16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38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30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40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40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</a:tr>
              <a:tr h="14531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13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2016/10/25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16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16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49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40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50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50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</a:tr>
              <a:tr h="14531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14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2016/10/26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3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6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6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8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4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9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3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12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12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</a:tr>
              <a:tr h="14531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15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2016/10/26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3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6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6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7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8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9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9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</a:tr>
              <a:tr h="14531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16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2016/10/26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3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6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6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17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5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19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6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25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25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</a:tr>
              <a:tr h="14531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17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2016/10/26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3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7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7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24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6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24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7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31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31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</a:tr>
              <a:tr h="14531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18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2016/10/26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3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7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7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27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5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22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32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32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</a:tr>
              <a:tr h="14531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19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2016/10/26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3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7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7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40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5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32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13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45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45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</a:tr>
              <a:tr h="14531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2016/10/26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3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15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15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35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3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31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7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38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38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</a:tr>
              <a:tr h="14531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2016/10/26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3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15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15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33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3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28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8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36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36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</a:tr>
              <a:tr h="14531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22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2016/10/26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3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15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15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42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30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14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44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44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</a:tr>
              <a:tr h="14531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23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2016/10/26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3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16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16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43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6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36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13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49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49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</a:tr>
              <a:tr h="14531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24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2016/10/26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3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16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16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41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4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34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45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45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</a:tr>
              <a:tr h="14531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25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2016/10/26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3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16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16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44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35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46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 dirty="0">
                          <a:effectLst/>
                        </a:rPr>
                        <a:t>46</a:t>
                      </a:r>
                      <a:endParaRPr lang="en-US" altLang="zh-TW" sz="8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</a:tr>
            </a:tbl>
          </a:graphicData>
        </a:graphic>
      </p:graphicFrame>
      <p:sp>
        <p:nvSpPr>
          <p:cNvPr id="8" name="矩形 7"/>
          <p:cNvSpPr/>
          <p:nvPr/>
        </p:nvSpPr>
        <p:spPr>
          <a:xfrm>
            <a:off x="3638162" y="2416786"/>
            <a:ext cx="780014" cy="3893148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11827378" y="2416786"/>
            <a:ext cx="333289" cy="3893148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F334A-073B-44BB-9B82-C149DDF55BDD}" type="slidenum">
              <a:rPr lang="zh-TW" altLang="en-US" smtClean="0"/>
              <a:t>36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32756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07"/>
            <a:ext cx="2026508" cy="478481"/>
          </a:xfrm>
          <a:prstGeom prst="rect">
            <a:avLst/>
          </a:prstGeom>
        </p:spPr>
      </p:pic>
      <p:sp>
        <p:nvSpPr>
          <p:cNvPr id="9" name="內容版面配置區 2"/>
          <p:cNvSpPr>
            <a:spLocks noGrp="1"/>
          </p:cNvSpPr>
          <p:nvPr>
            <p:ph idx="1"/>
          </p:nvPr>
        </p:nvSpPr>
        <p:spPr>
          <a:xfrm>
            <a:off x="413356" y="1125407"/>
            <a:ext cx="11564460" cy="4351338"/>
          </a:xfrm>
        </p:spPr>
        <p:txBody>
          <a:bodyPr/>
          <a:lstStyle/>
          <a:p>
            <a:r>
              <a:rPr lang="zh-TW" altLang="en-US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以</a:t>
            </a:r>
            <a:r>
              <a:rPr lang="en-US" altLang="zh-TW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testing (</a:t>
            </a:r>
            <a:r>
              <a:rPr lang="en-US" altLang="zh-TW" b="1" dirty="0" err="1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tollgate_id</a:t>
            </a:r>
            <a:r>
              <a:rPr lang="zh-TW" altLang="en-US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1, direction</a:t>
            </a:r>
            <a:r>
              <a:rPr lang="zh-TW" altLang="en-US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0)</a:t>
            </a:r>
            <a:r>
              <a:rPr lang="zh-TW" altLang="en-US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為例：</a:t>
            </a:r>
            <a:endParaRPr lang="en-US" altLang="zh-TW" b="1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0" name="標題 1"/>
          <p:cNvSpPr txBox="1">
            <a:spLocks/>
          </p:cNvSpPr>
          <p:nvPr/>
        </p:nvSpPr>
        <p:spPr>
          <a:xfrm>
            <a:off x="317592" y="15031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第</a:t>
            </a:r>
            <a:r>
              <a:rPr lang="zh-TW" altLang="en-US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二</a:t>
            </a:r>
            <a:r>
              <a:rPr lang="zh-TW" altLang="en-US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階段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graphicFrame>
        <p:nvGraphicFramePr>
          <p:cNvPr id="6" name="圖表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14619189"/>
              </p:ext>
            </p:extLst>
          </p:nvPr>
        </p:nvGraphicFramePr>
        <p:xfrm>
          <a:off x="413356" y="1897167"/>
          <a:ext cx="10668000" cy="44018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F334A-073B-44BB-9B82-C149DDF55BDD}" type="slidenum">
              <a:rPr lang="zh-TW" altLang="en-US" smtClean="0"/>
              <a:t>37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71239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圖表 1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48871083"/>
              </p:ext>
            </p:extLst>
          </p:nvPr>
        </p:nvGraphicFramePr>
        <p:xfrm>
          <a:off x="608061" y="1579969"/>
          <a:ext cx="11175050" cy="43935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7" name="圖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07"/>
            <a:ext cx="2026508" cy="478481"/>
          </a:xfrm>
          <a:prstGeom prst="rect">
            <a:avLst/>
          </a:prstGeom>
        </p:spPr>
      </p:pic>
      <p:sp>
        <p:nvSpPr>
          <p:cNvPr id="9" name="內容版面配置區 2"/>
          <p:cNvSpPr>
            <a:spLocks noGrp="1"/>
          </p:cNvSpPr>
          <p:nvPr>
            <p:ph idx="1"/>
          </p:nvPr>
        </p:nvSpPr>
        <p:spPr>
          <a:xfrm>
            <a:off x="413356" y="1125407"/>
            <a:ext cx="11564460" cy="4351338"/>
          </a:xfrm>
        </p:spPr>
        <p:txBody>
          <a:bodyPr/>
          <a:lstStyle/>
          <a:p>
            <a:r>
              <a:rPr lang="zh-TW" altLang="en-US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以</a:t>
            </a:r>
            <a:r>
              <a:rPr lang="en-US" altLang="zh-TW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training (</a:t>
            </a:r>
            <a:r>
              <a:rPr lang="en-US" altLang="zh-TW" b="1" dirty="0" err="1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tollgate_id</a:t>
            </a:r>
            <a:r>
              <a:rPr lang="zh-TW" altLang="en-US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1, direction</a:t>
            </a:r>
            <a:r>
              <a:rPr lang="zh-TW" altLang="en-US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0)</a:t>
            </a:r>
            <a:r>
              <a:rPr lang="zh-TW" altLang="en-US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為例：          </a:t>
            </a:r>
            <a:r>
              <a:rPr lang="zh-TW" altLang="en-US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                     </a:t>
            </a:r>
            <a:endParaRPr lang="en-US" altLang="zh-TW" b="1" dirty="0" smtClean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0" name="橢圓 9"/>
          <p:cNvSpPr/>
          <p:nvPr/>
        </p:nvSpPr>
        <p:spPr>
          <a:xfrm>
            <a:off x="4199219" y="2218714"/>
            <a:ext cx="494270" cy="46451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橢圓 10"/>
          <p:cNvSpPr/>
          <p:nvPr/>
        </p:nvSpPr>
        <p:spPr>
          <a:xfrm>
            <a:off x="3544330" y="2906450"/>
            <a:ext cx="494270" cy="46451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文字方塊 2"/>
          <p:cNvSpPr txBox="1"/>
          <p:nvPr/>
        </p:nvSpPr>
        <p:spPr>
          <a:xfrm>
            <a:off x="7562335" y="813092"/>
            <a:ext cx="1771135" cy="544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4693489" y="5910597"/>
            <a:ext cx="245772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>
                <a:solidFill>
                  <a:srgbClr val="333333"/>
                </a:solidFill>
                <a:latin typeface="tahoma" panose="020B0604030504040204" pitchFamily="34" charset="0"/>
              </a:rPr>
              <a:t> </a:t>
            </a:r>
            <a:r>
              <a:rPr lang="en-US" altLang="zh-TW" sz="1400" b="1" dirty="0">
                <a:solidFill>
                  <a:srgbClr val="333333"/>
                </a:solidFill>
                <a:latin typeface="tahoma" panose="020B0604030504040204" pitchFamily="34" charset="0"/>
              </a:rPr>
              <a:t>Chinese national holiday</a:t>
            </a:r>
            <a:endParaRPr lang="zh-TW" altLang="en-US" sz="1400" dirty="0"/>
          </a:p>
        </p:txBody>
      </p:sp>
      <p:sp>
        <p:nvSpPr>
          <p:cNvPr id="14" name="標題 1"/>
          <p:cNvSpPr txBox="1">
            <a:spLocks/>
          </p:cNvSpPr>
          <p:nvPr/>
        </p:nvSpPr>
        <p:spPr>
          <a:xfrm>
            <a:off x="317592" y="15031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第</a:t>
            </a:r>
            <a:r>
              <a:rPr lang="zh-TW" altLang="en-US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一階</a:t>
            </a:r>
            <a:r>
              <a:rPr lang="zh-TW" altLang="en-US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段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2" name="橢圓 1"/>
          <p:cNvSpPr/>
          <p:nvPr/>
        </p:nvSpPr>
        <p:spPr>
          <a:xfrm>
            <a:off x="4323017" y="4730968"/>
            <a:ext cx="2949146" cy="95067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F334A-073B-44BB-9B82-C149DDF55BDD}" type="slidenum">
              <a:rPr lang="zh-TW" altLang="en-US" smtClean="0"/>
              <a:t>38</a:t>
            </a:fld>
            <a:endParaRPr lang="zh-TW" altLang="en-US"/>
          </a:p>
        </p:txBody>
      </p:sp>
      <p:sp>
        <p:nvSpPr>
          <p:cNvPr id="12" name="文字方塊 11"/>
          <p:cNvSpPr txBox="1"/>
          <p:nvPr/>
        </p:nvSpPr>
        <p:spPr>
          <a:xfrm>
            <a:off x="5074585" y="3453573"/>
            <a:ext cx="20766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刪除異值</a:t>
            </a:r>
            <a:r>
              <a:rPr lang="en-US" altLang="zh-TW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!!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65677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07"/>
            <a:ext cx="2026508" cy="478481"/>
          </a:xfrm>
          <a:prstGeom prst="rect">
            <a:avLst/>
          </a:prstGeom>
        </p:spPr>
      </p:pic>
      <p:sp>
        <p:nvSpPr>
          <p:cNvPr id="9" name="內容版面配置區 2"/>
          <p:cNvSpPr>
            <a:spLocks noGrp="1"/>
          </p:cNvSpPr>
          <p:nvPr>
            <p:ph idx="1"/>
          </p:nvPr>
        </p:nvSpPr>
        <p:spPr>
          <a:xfrm>
            <a:off x="413356" y="1125407"/>
            <a:ext cx="11564460" cy="4351338"/>
          </a:xfrm>
        </p:spPr>
        <p:txBody>
          <a:bodyPr/>
          <a:lstStyle/>
          <a:p>
            <a:r>
              <a:rPr lang="zh-TW" altLang="en-US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以</a:t>
            </a:r>
            <a:r>
              <a:rPr lang="en-US" altLang="zh-TW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training (</a:t>
            </a:r>
            <a:r>
              <a:rPr lang="en-US" altLang="zh-TW" b="1" dirty="0" err="1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tollgate_id</a:t>
            </a:r>
            <a:r>
              <a:rPr lang="zh-TW" altLang="en-US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1, direction</a:t>
            </a:r>
            <a:r>
              <a:rPr lang="zh-TW" altLang="en-US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0)</a:t>
            </a:r>
            <a:r>
              <a:rPr lang="zh-TW" altLang="en-US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為例：</a:t>
            </a:r>
            <a:endParaRPr lang="en-US" altLang="zh-TW" b="1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zh-TW" altLang="en-US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  刪除</a:t>
            </a:r>
            <a:r>
              <a:rPr lang="zh-TW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異值後，使</a:t>
            </a:r>
            <a:r>
              <a:rPr lang="en-US" altLang="zh-TW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training</a:t>
            </a:r>
            <a:r>
              <a:rPr lang="zh-TW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與</a:t>
            </a:r>
            <a:r>
              <a:rPr lang="en-US" altLang="zh-TW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testing</a:t>
            </a:r>
            <a:r>
              <a:rPr lang="zh-TW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趨勢較相近</a:t>
            </a:r>
            <a:endParaRPr lang="en-US" altLang="zh-TW" b="1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b="1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b="1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2" name="標題 1"/>
          <p:cNvSpPr txBox="1">
            <a:spLocks/>
          </p:cNvSpPr>
          <p:nvPr/>
        </p:nvSpPr>
        <p:spPr>
          <a:xfrm>
            <a:off x="317592" y="15031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第二階段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graphicFrame>
        <p:nvGraphicFramePr>
          <p:cNvPr id="8" name="圖表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08857930"/>
              </p:ext>
            </p:extLst>
          </p:nvPr>
        </p:nvGraphicFramePr>
        <p:xfrm>
          <a:off x="625422" y="2196268"/>
          <a:ext cx="11140328" cy="39994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F334A-073B-44BB-9B82-C149DDF55BDD}" type="slidenum">
              <a:rPr lang="zh-TW" altLang="en-US" smtClean="0"/>
              <a:t>39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64798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07"/>
            <a:ext cx="2026508" cy="478481"/>
          </a:xfrm>
          <a:prstGeom prst="rect">
            <a:avLst/>
          </a:prstGeom>
        </p:spPr>
      </p:pic>
      <p:sp>
        <p:nvSpPr>
          <p:cNvPr id="8" name="標題 1"/>
          <p:cNvSpPr txBox="1">
            <a:spLocks/>
          </p:cNvSpPr>
          <p:nvPr/>
        </p:nvSpPr>
        <p:spPr>
          <a:xfrm>
            <a:off x="317592" y="15031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Task 1</a:t>
            </a:r>
            <a:r>
              <a:rPr lang="zh-TW" altLang="en-US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任務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23" name="內容版面配置區 2"/>
          <p:cNvSpPr txBox="1">
            <a:spLocks/>
          </p:cNvSpPr>
          <p:nvPr/>
        </p:nvSpPr>
        <p:spPr>
          <a:xfrm>
            <a:off x="413356" y="1125406"/>
            <a:ext cx="10934700" cy="498706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0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To estimate the average travel time from designated intersections to tollgates</a:t>
            </a:r>
            <a:endParaRPr lang="en-US" altLang="zh-TW" sz="30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zh-TW" altLang="en-US" sz="3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第一階段</a:t>
            </a:r>
            <a:r>
              <a:rPr lang="en-US" altLang="zh-TW" sz="3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</a:t>
            </a:r>
            <a:r>
              <a:rPr lang="zh-TW" altLang="en-US" sz="3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預測</a:t>
            </a:r>
            <a:r>
              <a:rPr lang="en-US" altLang="zh-TW" sz="3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10/18-10/24</a:t>
            </a:r>
            <a:r>
              <a:rPr lang="zh-TW" altLang="en-US" sz="3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日期的早上</a:t>
            </a:r>
            <a:r>
              <a:rPr lang="en-US" altLang="zh-TW" sz="3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8</a:t>
            </a:r>
            <a:r>
              <a:rPr lang="zh-TW" altLang="en-US" sz="3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、</a:t>
            </a:r>
            <a:r>
              <a:rPr lang="en-US" altLang="zh-TW" sz="3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9</a:t>
            </a:r>
            <a:r>
              <a:rPr lang="zh-TW" altLang="en-US" sz="3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點和下午</a:t>
            </a:r>
            <a:r>
              <a:rPr lang="en-US" altLang="zh-TW" sz="3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5</a:t>
            </a:r>
            <a:r>
              <a:rPr lang="zh-TW" altLang="en-US" sz="3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、</a:t>
            </a:r>
            <a:r>
              <a:rPr lang="en-US" altLang="zh-TW" sz="3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6</a:t>
            </a:r>
            <a:r>
              <a:rPr lang="zh-TW" altLang="en-US" sz="3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點</a:t>
            </a:r>
            <a:endParaRPr lang="en-US" altLang="zh-TW" sz="30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zh-TW" altLang="en-US" sz="30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第一階段</a:t>
            </a:r>
            <a:endParaRPr lang="en-US" altLang="zh-TW" sz="3000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n-US" altLang="zh-TW" sz="30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MAPE</a:t>
            </a:r>
            <a:r>
              <a:rPr lang="zh-TW" altLang="en-US" sz="30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：</a:t>
            </a:r>
            <a:r>
              <a:rPr lang="en-US" altLang="zh-TW" sz="30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0.1845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zh-TW" altLang="en-US" sz="3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排名：</a:t>
            </a:r>
            <a:r>
              <a:rPr lang="en-US" altLang="zh-TW" sz="3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199</a:t>
            </a:r>
          </a:p>
          <a:p>
            <a:pPr>
              <a:buFont typeface="Wingdings" panose="05000000000000000000" pitchFamily="2" charset="2"/>
              <a:buChar char="ü"/>
            </a:pPr>
            <a:endParaRPr lang="en-US" altLang="zh-TW" sz="30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zh-TW" altLang="en-US" sz="3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第二階段</a:t>
            </a:r>
            <a:r>
              <a:rPr lang="en-US" altLang="zh-TW" sz="3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</a:t>
            </a:r>
            <a:r>
              <a:rPr lang="zh-TW" altLang="en-US" sz="3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預測</a:t>
            </a:r>
            <a:r>
              <a:rPr lang="en-US" altLang="zh-TW" sz="3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10/25-10/31</a:t>
            </a:r>
            <a:r>
              <a:rPr lang="zh-TW" altLang="en-US" sz="3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日期的早上</a:t>
            </a:r>
            <a:r>
              <a:rPr lang="en-US" altLang="zh-TW" sz="3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8</a:t>
            </a:r>
            <a:r>
              <a:rPr lang="zh-TW" altLang="en-US" sz="3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、</a:t>
            </a:r>
            <a:r>
              <a:rPr lang="en-US" altLang="zh-TW" sz="3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9</a:t>
            </a:r>
            <a:r>
              <a:rPr lang="zh-TW" altLang="en-US" sz="3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點和下午</a:t>
            </a:r>
            <a:r>
              <a:rPr lang="en-US" altLang="zh-TW" sz="3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5</a:t>
            </a:r>
            <a:r>
              <a:rPr lang="zh-TW" altLang="en-US" sz="3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、</a:t>
            </a:r>
            <a:r>
              <a:rPr lang="en-US" altLang="zh-TW" sz="3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6</a:t>
            </a:r>
            <a:r>
              <a:rPr lang="zh-TW" altLang="en-US" sz="3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點</a:t>
            </a:r>
            <a:endParaRPr lang="en-US" altLang="zh-TW" sz="30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zh-TW" altLang="en-US" sz="30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第二階段</a:t>
            </a:r>
            <a:endParaRPr lang="en-US" altLang="zh-TW" sz="3000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n-US" altLang="zh-TW" sz="30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MAPE</a:t>
            </a:r>
            <a:r>
              <a:rPr lang="zh-TW" altLang="en-US" sz="30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：</a:t>
            </a:r>
            <a:r>
              <a:rPr lang="en-US" altLang="zh-TW" sz="30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0.1904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zh-TW" altLang="en-US" sz="3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排名：</a:t>
            </a:r>
            <a:r>
              <a:rPr lang="en-US" altLang="zh-TW" sz="3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96</a:t>
            </a:r>
          </a:p>
          <a:p>
            <a:endParaRPr lang="zh-TW" altLang="en-US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F334A-073B-44BB-9B82-C149DDF55BDD}" type="slidenum">
              <a:rPr lang="zh-TW" altLang="en-US" smtClean="0"/>
              <a:t>4</a:t>
            </a:fld>
            <a:endParaRPr lang="zh-TW" altLang="en-US"/>
          </a:p>
        </p:txBody>
      </p:sp>
      <p:grpSp>
        <p:nvGrpSpPr>
          <p:cNvPr id="9" name="群組 8"/>
          <p:cNvGrpSpPr/>
          <p:nvPr/>
        </p:nvGrpSpPr>
        <p:grpSpPr>
          <a:xfrm>
            <a:off x="3541884" y="2450969"/>
            <a:ext cx="8040516" cy="1140728"/>
            <a:chOff x="643063" y="3047004"/>
            <a:chExt cx="8912700" cy="1588196"/>
          </a:xfrm>
        </p:grpSpPr>
        <p:pic>
          <p:nvPicPr>
            <p:cNvPr id="12" name="圖片 11"/>
            <p:cNvPicPr>
              <a:picLocks noChangeAspect="1"/>
            </p:cNvPicPr>
            <p:nvPr/>
          </p:nvPicPr>
          <p:blipFill rotWithShape="1">
            <a:blip r:embed="rId3"/>
            <a:srcRect t="61448" b="-1"/>
            <a:stretch/>
          </p:blipFill>
          <p:spPr>
            <a:xfrm>
              <a:off x="840388" y="3933825"/>
              <a:ext cx="8715375" cy="701375"/>
            </a:xfrm>
            <a:prstGeom prst="rect">
              <a:avLst/>
            </a:prstGeom>
          </p:spPr>
        </p:pic>
        <p:pic>
          <p:nvPicPr>
            <p:cNvPr id="13" name="圖片 12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347" b="51753"/>
            <a:stretch/>
          </p:blipFill>
          <p:spPr>
            <a:xfrm>
              <a:off x="643063" y="3047004"/>
              <a:ext cx="8624761" cy="798546"/>
            </a:xfrm>
            <a:prstGeom prst="rect">
              <a:avLst/>
            </a:prstGeom>
          </p:spPr>
        </p:pic>
      </p:grpSp>
      <p:pic>
        <p:nvPicPr>
          <p:cNvPr id="14" name="圖片 13"/>
          <p:cNvPicPr>
            <a:picLocks noChangeAspect="1"/>
          </p:cNvPicPr>
          <p:nvPr/>
        </p:nvPicPr>
        <p:blipFill rotWithShape="1">
          <a:blip r:embed="rId5"/>
          <a:srcRect l="29695" t="39761" r="20959" b="35299"/>
          <a:stretch/>
        </p:blipFill>
        <p:spPr>
          <a:xfrm>
            <a:off x="3697414" y="4658967"/>
            <a:ext cx="7625224" cy="1282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584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07"/>
            <a:ext cx="2026508" cy="478481"/>
          </a:xfrm>
          <a:prstGeom prst="rect">
            <a:avLst/>
          </a:prstGeom>
        </p:spPr>
      </p:pic>
      <p:graphicFrame>
        <p:nvGraphicFramePr>
          <p:cNvPr id="10" name="表格 9"/>
          <p:cNvGraphicFramePr>
            <a:graphicFrameLocks noGrp="1"/>
          </p:cNvGraphicFramePr>
          <p:nvPr/>
        </p:nvGraphicFramePr>
        <p:xfrm>
          <a:off x="193291" y="1713460"/>
          <a:ext cx="11891619" cy="32883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19069"/>
                <a:gridCol w="591904"/>
                <a:gridCol w="423161"/>
                <a:gridCol w="423161"/>
                <a:gridCol w="423161"/>
                <a:gridCol w="423161"/>
                <a:gridCol w="423161"/>
                <a:gridCol w="423161"/>
                <a:gridCol w="713864"/>
                <a:gridCol w="660985"/>
                <a:gridCol w="693627"/>
                <a:gridCol w="685466"/>
                <a:gridCol w="660986"/>
                <a:gridCol w="661920"/>
                <a:gridCol w="673925"/>
                <a:gridCol w="705269"/>
                <a:gridCol w="423161"/>
                <a:gridCol w="423161"/>
                <a:gridCol w="579887"/>
                <a:gridCol w="564216"/>
                <a:gridCol w="572052"/>
                <a:gridCol w="423161"/>
              </a:tblGrid>
              <a:tr h="149469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700" u="none" strike="noStrike" dirty="0">
                          <a:effectLst/>
                        </a:rPr>
                        <a:t>　</a:t>
                      </a:r>
                      <a:endParaRPr lang="zh-TW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A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B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D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E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F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G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H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I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J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K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L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M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N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O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P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Q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R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T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U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</a:tr>
              <a:tr h="149469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700" u="none" strike="noStrike">
                          <a:effectLst/>
                        </a:rPr>
                        <a:t>　</a:t>
                      </a:r>
                      <a:endParaRPr lang="zh-TW" alt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time_data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week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timeH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 err="1">
                          <a:effectLst/>
                        </a:rPr>
                        <a:t>timeHH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timeSECC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tollgate_id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direction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vehicle_model_0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vehicle_model_1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vehicle_model_2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vehicle_model_3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vehicle_model_4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vehicle_model_5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vehicle_model_6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vehicle_model_7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has_etc_0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has_etc_1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vehicle_type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vehicle_type0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vehicle_type1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TOTAL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</a:tr>
              <a:tr h="14946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2016/9/19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9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4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13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13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</a:tr>
              <a:tr h="14946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2016/9/19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6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5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6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6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</a:tr>
              <a:tr h="14946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3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2016/9/19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6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8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9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9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</a:tr>
              <a:tr h="14946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4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2016/9/19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7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3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9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</a:tr>
              <a:tr h="14946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5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2016/9/19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3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14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14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</a:tr>
              <a:tr h="14946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6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2016/9/19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9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</a:tr>
              <a:tr h="14946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7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2016/9/19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3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6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7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7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</a:tr>
              <a:tr h="14946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8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2016/9/19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3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5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9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</a:tr>
              <a:tr h="14946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9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2016/9/19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3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6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6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6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</a:tr>
              <a:tr h="14946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2016/9/19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3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3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5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9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9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9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</a:tr>
              <a:tr h="14946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2016/9/19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3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3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3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3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4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4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</a:tr>
              <a:tr h="14946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12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2016/9/19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3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3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5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7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9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9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</a:tr>
              <a:tr h="14946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13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2016/9/19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4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4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6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</a:tr>
              <a:tr h="14946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14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2016/9/19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4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4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9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13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13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13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</a:tr>
              <a:tr h="14946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15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2016/9/19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4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4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8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12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12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12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</a:tr>
              <a:tr h="14946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16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2016/9/19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5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5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</a:tr>
              <a:tr h="14946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17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2016/9/19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5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5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6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 dirty="0">
                          <a:effectLst/>
                        </a:rPr>
                        <a:t>0</a:t>
                      </a:r>
                      <a:endParaRPr lang="en-US" altLang="zh-TW" sz="7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6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8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8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</a:tr>
              <a:tr h="14946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18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2016/9/19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5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5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12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13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13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</a:tr>
              <a:tr h="14946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19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2016/9/19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6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6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7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6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8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8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</a:tr>
              <a:tr h="14946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2016/9/19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6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6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 dirty="0">
                          <a:effectLst/>
                        </a:rPr>
                        <a:t>12</a:t>
                      </a:r>
                      <a:endParaRPr lang="en-US" altLang="zh-TW" sz="7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8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5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13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 dirty="0">
                          <a:effectLst/>
                        </a:rPr>
                        <a:t>13</a:t>
                      </a:r>
                      <a:endParaRPr lang="en-US" altLang="zh-TW" sz="7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</a:tr>
            </a:tbl>
          </a:graphicData>
        </a:graphic>
      </p:graphicFrame>
      <p:sp>
        <p:nvSpPr>
          <p:cNvPr id="15" name="矩形 14"/>
          <p:cNvSpPr/>
          <p:nvPr/>
        </p:nvSpPr>
        <p:spPr>
          <a:xfrm>
            <a:off x="1095633" y="1696984"/>
            <a:ext cx="8023653" cy="3288317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內容版面配置區 2"/>
          <p:cNvSpPr>
            <a:spLocks noGrp="1"/>
          </p:cNvSpPr>
          <p:nvPr>
            <p:ph idx="1"/>
          </p:nvPr>
        </p:nvSpPr>
        <p:spPr>
          <a:xfrm>
            <a:off x="413356" y="1125407"/>
            <a:ext cx="11564460" cy="451751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zh-TW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b="1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b="1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b="1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b="1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1" name="標題 1"/>
          <p:cNvSpPr txBox="1">
            <a:spLocks/>
          </p:cNvSpPr>
          <p:nvPr/>
        </p:nvSpPr>
        <p:spPr>
          <a:xfrm>
            <a:off x="317592" y="15031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第二階段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2" name="內容版面配置區 2"/>
          <p:cNvSpPr txBox="1">
            <a:spLocks/>
          </p:cNvSpPr>
          <p:nvPr/>
        </p:nvSpPr>
        <p:spPr>
          <a:xfrm>
            <a:off x="413356" y="1125407"/>
            <a:ext cx="10934700" cy="48964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TW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914400" lvl="2" indent="0">
              <a:buNone/>
            </a:pPr>
            <a:endParaRPr lang="en-US" altLang="zh-TW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F334A-073B-44BB-9B82-C149DDF55BDD}" type="slidenum">
              <a:rPr lang="zh-TW" altLang="en-US" smtClean="0"/>
              <a:t>40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17238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0903" y="881468"/>
            <a:ext cx="7516993" cy="5566273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07"/>
            <a:ext cx="2026508" cy="478481"/>
          </a:xfrm>
          <a:prstGeom prst="rect">
            <a:avLst/>
          </a:prstGeom>
        </p:spPr>
      </p:pic>
      <p:sp>
        <p:nvSpPr>
          <p:cNvPr id="8" name="標題 1"/>
          <p:cNvSpPr txBox="1">
            <a:spLocks/>
          </p:cNvSpPr>
          <p:nvPr/>
        </p:nvSpPr>
        <p:spPr>
          <a:xfrm>
            <a:off x="317592" y="15031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第</a:t>
            </a:r>
            <a:r>
              <a:rPr lang="zh-TW" altLang="en-US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二</a:t>
            </a:r>
            <a:r>
              <a:rPr lang="zh-TW" altLang="en-US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階段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9" name="內容版面配置區 2"/>
          <p:cNvSpPr txBox="1">
            <a:spLocks/>
          </p:cNvSpPr>
          <p:nvPr/>
        </p:nvSpPr>
        <p:spPr>
          <a:xfrm>
            <a:off x="413356" y="1125407"/>
            <a:ext cx="10934700" cy="48964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Step2</a:t>
            </a:r>
            <a:r>
              <a:rPr lang="zh-TW" altLang="en-US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：訓練</a:t>
            </a:r>
            <a:endParaRPr lang="en-US" altLang="zh-TW" b="1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將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第二階段的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資料也</a:t>
            </a:r>
            <a:endParaRPr lang="en-US" altLang="zh-TW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 全部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放一起訓練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en-US" altLang="zh-TW" b="1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tollgate_id</a:t>
            </a:r>
            <a:r>
              <a:rPr lang="en-US" altLang="zh-TW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, direction</a:t>
            </a:r>
            <a:r>
              <a:rPr lang="en-US" altLang="zh-TW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=&gt;</a:t>
            </a:r>
          </a:p>
          <a:p>
            <a:pPr marL="0" indent="0">
              <a:buNone/>
            </a:pPr>
            <a:r>
              <a:rPr lang="zh-TW" altLang="en-US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                 </a:t>
            </a:r>
            <a:r>
              <a:rPr lang="en-US" altLang="zh-TW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en-US" altLang="zh-TW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1,0</a:t>
            </a:r>
            <a:r>
              <a:rPr lang="en-US" altLang="zh-TW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</a:p>
          <a:p>
            <a:pPr marL="0" indent="0">
              <a:buNone/>
            </a:pPr>
            <a:r>
              <a:rPr lang="zh-TW" altLang="en-US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                 </a:t>
            </a:r>
            <a:r>
              <a:rPr lang="en-US" altLang="zh-TW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en-US" altLang="zh-TW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1,1) </a:t>
            </a:r>
            <a:endParaRPr lang="en-US" altLang="zh-TW" b="1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zh-TW" altLang="en-US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                 </a:t>
            </a:r>
            <a:r>
              <a:rPr lang="en-US" altLang="zh-TW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en-US" altLang="zh-TW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2,0) </a:t>
            </a:r>
            <a:endParaRPr lang="en-US" altLang="zh-TW" b="1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zh-TW" altLang="en-US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                 </a:t>
            </a:r>
            <a:r>
              <a:rPr lang="en-US" altLang="zh-TW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en-US" altLang="zh-TW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3,0) </a:t>
            </a:r>
            <a:endParaRPr lang="en-US" altLang="zh-TW" b="1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zh-TW" altLang="en-US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                 </a:t>
            </a:r>
            <a:r>
              <a:rPr lang="en-US" altLang="zh-TW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en-US" altLang="zh-TW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3,1</a:t>
            </a:r>
            <a:r>
              <a:rPr lang="en-US" altLang="zh-TW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endParaRPr lang="en-US" altLang="zh-TW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914400" lvl="2" indent="0">
              <a:buNone/>
            </a:pPr>
            <a:endParaRPr lang="en-US" altLang="zh-TW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8877300" y="150311"/>
            <a:ext cx="3168964" cy="12341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Test</a:t>
            </a:r>
          </a:p>
          <a:p>
            <a:pPr algn="ctr"/>
            <a:endParaRPr lang="en-US" altLang="zh-TW" dirty="0">
              <a:solidFill>
                <a:schemeClr val="tx1"/>
              </a:solidFill>
            </a:endParaRPr>
          </a:p>
          <a:p>
            <a:pPr algn="ctr"/>
            <a:endParaRPr lang="en-US" altLang="zh-TW" dirty="0" smtClean="0">
              <a:solidFill>
                <a:schemeClr val="tx1"/>
              </a:solidFill>
            </a:endParaRPr>
          </a:p>
          <a:p>
            <a:pPr algn="ctr"/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5381625" y="150311"/>
            <a:ext cx="3095625" cy="12300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Training</a:t>
            </a:r>
          </a:p>
          <a:p>
            <a:pPr algn="ctr"/>
            <a:endParaRPr lang="en-US" altLang="zh-TW" dirty="0">
              <a:solidFill>
                <a:schemeClr val="tx1"/>
              </a:solidFill>
            </a:endParaRPr>
          </a:p>
          <a:p>
            <a:pPr algn="ctr"/>
            <a:endParaRPr lang="en-US" altLang="zh-TW" dirty="0" smtClean="0">
              <a:solidFill>
                <a:schemeClr val="tx1"/>
              </a:solidFill>
            </a:endParaRPr>
          </a:p>
          <a:p>
            <a:pPr algn="ctr"/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F334A-073B-44BB-9B82-C149DDF55BDD}" type="slidenum">
              <a:rPr lang="zh-TW" altLang="en-US" smtClean="0"/>
              <a:t>41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48940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07"/>
            <a:ext cx="2026508" cy="478481"/>
          </a:xfrm>
          <a:prstGeom prst="rect">
            <a:avLst/>
          </a:prstGeom>
        </p:spPr>
      </p:pic>
      <p:sp>
        <p:nvSpPr>
          <p:cNvPr id="8" name="標題 1"/>
          <p:cNvSpPr txBox="1">
            <a:spLocks/>
          </p:cNvSpPr>
          <p:nvPr/>
        </p:nvSpPr>
        <p:spPr>
          <a:xfrm>
            <a:off x="317592" y="15031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第二階段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9" name="內容版面配置區 2"/>
          <p:cNvSpPr txBox="1">
            <a:spLocks/>
          </p:cNvSpPr>
          <p:nvPr/>
        </p:nvSpPr>
        <p:spPr>
          <a:xfrm>
            <a:off x="413356" y="1125407"/>
            <a:ext cx="11482390" cy="48964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Step2</a:t>
            </a:r>
            <a:r>
              <a:rPr lang="zh-TW" altLang="en-US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：訓練</a:t>
            </a:r>
            <a:endParaRPr lang="en-US" altLang="zh-TW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成績</a:t>
            </a:r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0.3523</a:t>
            </a:r>
          </a:p>
          <a:p>
            <a:pPr marL="0" indent="0">
              <a:buNone/>
            </a:pP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與第一階段的訓練流程、方式皆一樣，但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MAPE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卻</a:t>
            </a:r>
            <a:r>
              <a:rPr lang="zh-TW" altLang="en-US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偏高</a:t>
            </a:r>
            <a:r>
              <a:rPr lang="zh-TW" altLang="en-US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很多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，可能原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因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weather </a:t>
            </a:r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dataSets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Feature Selection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太少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只選擇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precipitation)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training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data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還存在異值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914400" lvl="2" indent="0">
              <a:buNone/>
            </a:pPr>
            <a:endParaRPr lang="en-US" altLang="zh-TW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grpSp>
        <p:nvGrpSpPr>
          <p:cNvPr id="3" name="群組 2"/>
          <p:cNvGrpSpPr/>
          <p:nvPr/>
        </p:nvGrpSpPr>
        <p:grpSpPr>
          <a:xfrm>
            <a:off x="705394" y="2819399"/>
            <a:ext cx="4994366" cy="942110"/>
            <a:chOff x="705394" y="2819399"/>
            <a:chExt cx="4994366" cy="942110"/>
          </a:xfrm>
        </p:grpSpPr>
        <p:pic>
          <p:nvPicPr>
            <p:cNvPr id="2" name="圖片 1"/>
            <p:cNvPicPr>
              <a:picLocks noChangeAspect="1"/>
            </p:cNvPicPr>
            <p:nvPr/>
          </p:nvPicPr>
          <p:blipFill rotWithShape="1">
            <a:blip r:embed="rId3"/>
            <a:srcRect l="26236" t="13619" r="40288" b="75578"/>
            <a:stretch/>
          </p:blipFill>
          <p:spPr>
            <a:xfrm>
              <a:off x="705395" y="2819399"/>
              <a:ext cx="4994365" cy="640081"/>
            </a:xfrm>
            <a:prstGeom prst="rect">
              <a:avLst/>
            </a:prstGeom>
          </p:spPr>
        </p:pic>
        <p:pic>
          <p:nvPicPr>
            <p:cNvPr id="16" name="圖片 15"/>
            <p:cNvPicPr>
              <a:picLocks noChangeAspect="1"/>
            </p:cNvPicPr>
            <p:nvPr/>
          </p:nvPicPr>
          <p:blipFill rotWithShape="1">
            <a:blip r:embed="rId3"/>
            <a:srcRect l="26236" t="42243" r="40288" b="52660"/>
            <a:stretch/>
          </p:blipFill>
          <p:spPr>
            <a:xfrm>
              <a:off x="705394" y="3459480"/>
              <a:ext cx="4994365" cy="302029"/>
            </a:xfrm>
            <a:prstGeom prst="rect">
              <a:avLst/>
            </a:prstGeom>
          </p:spPr>
        </p:pic>
      </p:grp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F334A-073B-44BB-9B82-C149DDF55BDD}" type="slidenum">
              <a:rPr lang="zh-TW" altLang="en-US" smtClean="0"/>
              <a:t>42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94239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07"/>
            <a:ext cx="2026508" cy="478481"/>
          </a:xfrm>
          <a:prstGeom prst="rect">
            <a:avLst/>
          </a:prstGeom>
        </p:spPr>
      </p:pic>
      <p:sp>
        <p:nvSpPr>
          <p:cNvPr id="9" name="內容版面配置區 2"/>
          <p:cNvSpPr>
            <a:spLocks noGrp="1"/>
          </p:cNvSpPr>
          <p:nvPr>
            <p:ph idx="1"/>
          </p:nvPr>
        </p:nvSpPr>
        <p:spPr>
          <a:xfrm>
            <a:off x="413356" y="1125407"/>
            <a:ext cx="11564460" cy="4351338"/>
          </a:xfrm>
        </p:spPr>
        <p:txBody>
          <a:bodyPr/>
          <a:lstStyle/>
          <a:p>
            <a:r>
              <a:rPr lang="zh-TW" altLang="en-US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重新觀察</a:t>
            </a:r>
            <a:r>
              <a:rPr lang="en-US" altLang="zh-TW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training data</a:t>
            </a:r>
            <a:r>
              <a:rPr lang="zh-TW" altLang="en-US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與</a:t>
            </a:r>
            <a:r>
              <a:rPr lang="en-US" altLang="zh-TW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testing data</a:t>
            </a:r>
            <a:r>
              <a:rPr lang="zh-TW" altLang="en-US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之趨勢發現</a:t>
            </a:r>
            <a:endParaRPr lang="en-US" altLang="zh-TW" b="1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en-US" altLang="zh-TW" b="1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tollgate_id</a:t>
            </a:r>
            <a:r>
              <a:rPr lang="zh-TW" altLang="en-US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1, direction</a:t>
            </a:r>
            <a:r>
              <a:rPr lang="zh-TW" altLang="en-US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0)week1,week7</a:t>
            </a:r>
          </a:p>
          <a:p>
            <a:pPr marL="0" indent="0">
              <a:buNone/>
            </a:pPr>
            <a:r>
              <a:rPr lang="en-US" altLang="zh-TW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en-US" altLang="zh-TW" b="1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tollgate_id</a:t>
            </a:r>
            <a:r>
              <a:rPr lang="zh-TW" altLang="en-US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2, </a:t>
            </a:r>
            <a:r>
              <a:rPr lang="en-US" altLang="zh-TW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direction</a:t>
            </a:r>
            <a:r>
              <a:rPr lang="zh-TW" altLang="en-US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0)week1,week7</a:t>
            </a:r>
            <a:endParaRPr lang="en-US" altLang="zh-TW" b="1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en-US" altLang="zh-TW" b="1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tollgate_id</a:t>
            </a:r>
            <a:r>
              <a:rPr lang="zh-TW" altLang="en-US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3, </a:t>
            </a:r>
            <a:r>
              <a:rPr lang="en-US" altLang="zh-TW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direction</a:t>
            </a:r>
            <a:r>
              <a:rPr lang="zh-TW" altLang="en-US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1)week1,week7</a:t>
            </a:r>
            <a:endParaRPr lang="en-US" altLang="zh-TW" b="1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zh-TW" altLang="en-US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完全無法對應</a:t>
            </a:r>
            <a:endParaRPr lang="en-US" altLang="zh-TW" b="1" dirty="0" smtClean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4" name="標題 1"/>
          <p:cNvSpPr txBox="1">
            <a:spLocks/>
          </p:cNvSpPr>
          <p:nvPr/>
        </p:nvSpPr>
        <p:spPr>
          <a:xfrm>
            <a:off x="317592" y="15031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第</a:t>
            </a:r>
            <a:r>
              <a:rPr lang="zh-TW" altLang="en-US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二</a:t>
            </a:r>
            <a:r>
              <a:rPr lang="zh-TW" altLang="en-US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階段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F334A-073B-44BB-9B82-C149DDF55BDD}" type="slidenum">
              <a:rPr lang="zh-TW" altLang="en-US" smtClean="0"/>
              <a:t>43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88045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8023" y="-204366"/>
            <a:ext cx="4405777" cy="6120914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07"/>
            <a:ext cx="2026508" cy="478481"/>
          </a:xfrm>
          <a:prstGeom prst="rect">
            <a:avLst/>
          </a:prstGeom>
        </p:spPr>
      </p:pic>
      <p:sp>
        <p:nvSpPr>
          <p:cNvPr id="9" name="內容版面配置區 2"/>
          <p:cNvSpPr>
            <a:spLocks noGrp="1"/>
          </p:cNvSpPr>
          <p:nvPr>
            <p:ph idx="1"/>
          </p:nvPr>
        </p:nvSpPr>
        <p:spPr>
          <a:xfrm>
            <a:off x="413356" y="1125407"/>
            <a:ext cx="11564460" cy="4351338"/>
          </a:xfrm>
        </p:spPr>
        <p:txBody>
          <a:bodyPr/>
          <a:lstStyle/>
          <a:p>
            <a:r>
              <a:rPr lang="zh-TW" altLang="en-US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以</a:t>
            </a:r>
            <a:r>
              <a:rPr lang="en-US" altLang="zh-TW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en-US" altLang="zh-TW" b="1" dirty="0" err="1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tollgate_id</a:t>
            </a:r>
            <a:r>
              <a:rPr lang="zh-TW" altLang="en-US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</a:t>
            </a:r>
            <a:r>
              <a:rPr lang="en-US" altLang="zh-TW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, direction</a:t>
            </a:r>
            <a:r>
              <a:rPr lang="zh-TW" altLang="en-US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0) week7</a:t>
            </a:r>
            <a:r>
              <a:rPr lang="zh-TW" altLang="en-US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為例：          </a:t>
            </a:r>
            <a:r>
              <a:rPr lang="zh-TW" altLang="en-US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                      </a:t>
            </a:r>
            <a:endParaRPr lang="en-US" altLang="zh-TW" b="1" dirty="0" smtClean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4" name="標題 1"/>
          <p:cNvSpPr txBox="1">
            <a:spLocks/>
          </p:cNvSpPr>
          <p:nvPr/>
        </p:nvSpPr>
        <p:spPr>
          <a:xfrm>
            <a:off x="317592" y="15031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第二階段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F334A-073B-44BB-9B82-C149DDF55BDD}" type="slidenum">
              <a:rPr lang="zh-TW" altLang="en-US" smtClean="0"/>
              <a:t>44</a:t>
            </a:fld>
            <a:endParaRPr lang="zh-TW" altLang="en-US"/>
          </a:p>
        </p:txBody>
      </p:sp>
      <p:grpSp>
        <p:nvGrpSpPr>
          <p:cNvPr id="10" name="群組 9"/>
          <p:cNvGrpSpPr/>
          <p:nvPr/>
        </p:nvGrpSpPr>
        <p:grpSpPr>
          <a:xfrm>
            <a:off x="731243" y="1788189"/>
            <a:ext cx="5258660" cy="4120512"/>
            <a:chOff x="3252953" y="2450970"/>
            <a:chExt cx="5258660" cy="4274920"/>
          </a:xfrm>
        </p:grpSpPr>
        <p:graphicFrame>
          <p:nvGraphicFramePr>
            <p:cNvPr id="13" name="圖表 12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617482964"/>
                </p:ext>
              </p:extLst>
            </p:nvPr>
          </p:nvGraphicFramePr>
          <p:xfrm>
            <a:off x="3252953" y="2450970"/>
            <a:ext cx="5258660" cy="427492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cxnSp>
          <p:nvCxnSpPr>
            <p:cNvPr id="15" name="直線單箭頭接點 14"/>
            <p:cNvCxnSpPr/>
            <p:nvPr/>
          </p:nvCxnSpPr>
          <p:spPr>
            <a:xfrm flipV="1">
              <a:off x="4332718" y="3136305"/>
              <a:ext cx="247828" cy="1093862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單箭頭接點 15"/>
            <p:cNvCxnSpPr/>
            <p:nvPr/>
          </p:nvCxnSpPr>
          <p:spPr>
            <a:xfrm>
              <a:off x="4742916" y="3181479"/>
              <a:ext cx="111095" cy="57867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單箭頭接點 16"/>
            <p:cNvCxnSpPr/>
            <p:nvPr/>
          </p:nvCxnSpPr>
          <p:spPr>
            <a:xfrm flipV="1">
              <a:off x="4894227" y="3301076"/>
              <a:ext cx="113608" cy="363645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橢圓 17"/>
            <p:cNvSpPr/>
            <p:nvPr/>
          </p:nvSpPr>
          <p:spPr>
            <a:xfrm>
              <a:off x="4213077" y="4289989"/>
              <a:ext cx="128187" cy="145278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cxnSp>
        <p:nvCxnSpPr>
          <p:cNvPr id="26" name="直線單箭頭接點 25"/>
          <p:cNvCxnSpPr/>
          <p:nvPr/>
        </p:nvCxnSpPr>
        <p:spPr>
          <a:xfrm>
            <a:off x="9230618" y="1475874"/>
            <a:ext cx="257280" cy="113171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字方塊 1"/>
          <p:cNvSpPr txBox="1"/>
          <p:nvPr/>
        </p:nvSpPr>
        <p:spPr>
          <a:xfrm>
            <a:off x="7510484" y="61136"/>
            <a:ext cx="458181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testing(</a:t>
            </a:r>
            <a:r>
              <a:rPr lang="en-US" altLang="zh-TW" dirty="0" err="1" smtClean="0"/>
              <a:t>tollgate_id</a:t>
            </a:r>
            <a:r>
              <a:rPr lang="en-US" altLang="zh-TW" dirty="0" smtClean="0"/>
              <a:t> 1, direction 0) week7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29970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07"/>
            <a:ext cx="2026508" cy="478481"/>
          </a:xfrm>
          <a:prstGeom prst="rect">
            <a:avLst/>
          </a:prstGeom>
        </p:spPr>
      </p:pic>
      <p:sp>
        <p:nvSpPr>
          <p:cNvPr id="9" name="內容版面配置區 2"/>
          <p:cNvSpPr>
            <a:spLocks noGrp="1"/>
          </p:cNvSpPr>
          <p:nvPr>
            <p:ph idx="1"/>
          </p:nvPr>
        </p:nvSpPr>
        <p:spPr>
          <a:xfrm>
            <a:off x="413356" y="1125407"/>
            <a:ext cx="11564460" cy="435133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zh-TW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15</a:t>
            </a:r>
            <a:r>
              <a:rPr lang="zh-TW" altLang="en-US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、</a:t>
            </a:r>
            <a:r>
              <a:rPr lang="en-US" altLang="zh-TW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16</a:t>
            </a:r>
            <a:r>
              <a:rPr lang="zh-TW" altLang="en-US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點至</a:t>
            </a:r>
            <a:r>
              <a:rPr lang="en-US" altLang="zh-TW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17</a:t>
            </a:r>
            <a:r>
              <a:rPr lang="zh-TW" altLang="en-US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、</a:t>
            </a:r>
            <a:r>
              <a:rPr lang="en-US" altLang="zh-TW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18</a:t>
            </a:r>
            <a:r>
              <a:rPr lang="zh-TW" altLang="en-US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點做法一樣</a:t>
            </a:r>
            <a:endParaRPr lang="en-US" altLang="zh-TW" b="1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7562335" y="813092"/>
            <a:ext cx="1771135" cy="544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TW" altLang="en-US" dirty="0"/>
          </a:p>
        </p:txBody>
      </p:sp>
      <p:sp>
        <p:nvSpPr>
          <p:cNvPr id="14" name="標題 1"/>
          <p:cNvSpPr txBox="1">
            <a:spLocks/>
          </p:cNvSpPr>
          <p:nvPr/>
        </p:nvSpPr>
        <p:spPr>
          <a:xfrm>
            <a:off x="317592" y="15031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第二階段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grpSp>
        <p:nvGrpSpPr>
          <p:cNvPr id="20" name="群組 19"/>
          <p:cNvGrpSpPr/>
          <p:nvPr/>
        </p:nvGrpSpPr>
        <p:grpSpPr>
          <a:xfrm>
            <a:off x="1013254" y="1859449"/>
            <a:ext cx="5258660" cy="4336252"/>
            <a:chOff x="3252953" y="2450970"/>
            <a:chExt cx="5258660" cy="4274920"/>
          </a:xfrm>
        </p:grpSpPr>
        <p:graphicFrame>
          <p:nvGraphicFramePr>
            <p:cNvPr id="10" name="圖表 9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002051375"/>
                </p:ext>
              </p:extLst>
            </p:nvPr>
          </p:nvGraphicFramePr>
          <p:xfrm>
            <a:off x="3252953" y="2450970"/>
            <a:ext cx="5258660" cy="427492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cxnSp>
          <p:nvCxnSpPr>
            <p:cNvPr id="6" name="直線單箭頭接點 5"/>
            <p:cNvCxnSpPr/>
            <p:nvPr/>
          </p:nvCxnSpPr>
          <p:spPr>
            <a:xfrm flipV="1">
              <a:off x="4332718" y="3136305"/>
              <a:ext cx="247828" cy="1093862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線單箭頭接點 12"/>
            <p:cNvCxnSpPr/>
            <p:nvPr/>
          </p:nvCxnSpPr>
          <p:spPr>
            <a:xfrm>
              <a:off x="4742916" y="3181479"/>
              <a:ext cx="111095" cy="57867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單箭頭接點 14"/>
            <p:cNvCxnSpPr/>
            <p:nvPr/>
          </p:nvCxnSpPr>
          <p:spPr>
            <a:xfrm flipV="1">
              <a:off x="4894227" y="3301076"/>
              <a:ext cx="113608" cy="363645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橢圓 16"/>
            <p:cNvSpPr/>
            <p:nvPr/>
          </p:nvSpPr>
          <p:spPr>
            <a:xfrm>
              <a:off x="4213077" y="4289989"/>
              <a:ext cx="128187" cy="145278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aphicFrame>
        <p:nvGraphicFramePr>
          <p:cNvPr id="19" name="圖表 1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24102486"/>
              </p:ext>
            </p:extLst>
          </p:nvPr>
        </p:nvGraphicFramePr>
        <p:xfrm>
          <a:off x="6558278" y="1930009"/>
          <a:ext cx="4572000" cy="42656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1" name="橢圓 20"/>
          <p:cNvSpPr/>
          <p:nvPr/>
        </p:nvSpPr>
        <p:spPr>
          <a:xfrm>
            <a:off x="10577568" y="2800362"/>
            <a:ext cx="128187" cy="15405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2" name="直線單箭頭接點 21"/>
          <p:cNvCxnSpPr/>
          <p:nvPr/>
        </p:nvCxnSpPr>
        <p:spPr>
          <a:xfrm flipV="1">
            <a:off x="10664533" y="1694677"/>
            <a:ext cx="247828" cy="109386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2"/>
          <p:cNvCxnSpPr/>
          <p:nvPr/>
        </p:nvCxnSpPr>
        <p:spPr>
          <a:xfrm>
            <a:off x="10955089" y="1739851"/>
            <a:ext cx="111095" cy="57867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23"/>
          <p:cNvCxnSpPr/>
          <p:nvPr/>
        </p:nvCxnSpPr>
        <p:spPr>
          <a:xfrm flipV="1">
            <a:off x="11106400" y="1859449"/>
            <a:ext cx="113608" cy="36364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投影片編號版面配置區 2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F334A-073B-44BB-9B82-C149DDF55BDD}" type="slidenum">
              <a:rPr lang="zh-TW" altLang="en-US" smtClean="0"/>
              <a:t>45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96377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07"/>
            <a:ext cx="2026508" cy="478481"/>
          </a:xfrm>
          <a:prstGeom prst="rect">
            <a:avLst/>
          </a:prstGeom>
        </p:spPr>
      </p:pic>
      <p:sp>
        <p:nvSpPr>
          <p:cNvPr id="8" name="標題 1"/>
          <p:cNvSpPr txBox="1">
            <a:spLocks/>
          </p:cNvSpPr>
          <p:nvPr/>
        </p:nvSpPr>
        <p:spPr>
          <a:xfrm>
            <a:off x="317592" y="15031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第二階段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9" name="內容版面配置區 2"/>
          <p:cNvSpPr txBox="1">
            <a:spLocks/>
          </p:cNvSpPr>
          <p:nvPr/>
        </p:nvSpPr>
        <p:spPr>
          <a:xfrm>
            <a:off x="413356" y="1125407"/>
            <a:ext cx="10934700" cy="48964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Step2</a:t>
            </a:r>
            <a:r>
              <a:rPr lang="zh-TW" altLang="en-US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：訓練</a:t>
            </a:r>
            <a:endParaRPr lang="en-US" altLang="zh-TW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最後成績</a:t>
            </a:r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0.2155</a:t>
            </a:r>
          </a:p>
          <a:p>
            <a:pPr marL="0" indent="0">
              <a:buNone/>
            </a:pP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914400" lvl="2" indent="0">
              <a:buNone/>
            </a:pPr>
            <a:endParaRPr lang="en-US" altLang="zh-TW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790" y="2762075"/>
            <a:ext cx="5772880" cy="1120706"/>
          </a:xfrm>
          <a:prstGeom prst="rect">
            <a:avLst/>
          </a:prstGeom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F334A-073B-44BB-9B82-C149DDF55BDD}" type="slidenum">
              <a:rPr lang="zh-TW" altLang="en-US" smtClean="0"/>
              <a:t>46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99340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分配工作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表</a:t>
            </a: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07"/>
            <a:ext cx="2026508" cy="478481"/>
          </a:xfrm>
          <a:prstGeom prst="rect">
            <a:avLst/>
          </a:prstGeom>
        </p:spPr>
      </p:pic>
      <p:graphicFrame>
        <p:nvGraphicFramePr>
          <p:cNvPr id="11" name="表格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4687243"/>
              </p:ext>
            </p:extLst>
          </p:nvPr>
        </p:nvGraphicFramePr>
        <p:xfrm>
          <a:off x="1320800" y="2332566"/>
          <a:ext cx="9321800" cy="329184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286754"/>
                <a:gridCol w="2374146"/>
                <a:gridCol w="2330450"/>
                <a:gridCol w="2330450"/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400" dirty="0" smtClean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                  工作</a:t>
                      </a:r>
                      <a:endParaRPr lang="en-US" altLang="zh-TW" sz="2400" dirty="0" smtClean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400" dirty="0" smtClean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姓名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400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資類分類、處理</a:t>
                      </a:r>
                      <a:endParaRPr lang="en-US" altLang="zh-TW" sz="2400" dirty="0" smtClean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  <a:p>
                      <a:pPr algn="ctr"/>
                      <a:endParaRPr lang="zh-TW" altLang="en-US" sz="2400" dirty="0"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400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資料訓練</a:t>
                      </a:r>
                    </a:p>
                    <a:p>
                      <a:pPr algn="ctr"/>
                      <a:endParaRPr lang="zh-TW" altLang="en-US" sz="2400" dirty="0"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報告製作</a:t>
                      </a:r>
                      <a:endParaRPr lang="zh-TW" altLang="en-US" sz="2400" dirty="0"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dirty="0" smtClean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呂天桂</a:t>
                      </a:r>
                      <a:r>
                        <a:rPr lang="en-US" altLang="zh-TW" sz="2400" dirty="0" smtClean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D04921008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 algn="ctr">
                        <a:buFont typeface="Wingdings" panose="05000000000000000000" pitchFamily="2" charset="2"/>
                        <a:buChar char="ü"/>
                      </a:pPr>
                      <a:r>
                        <a:rPr lang="zh-TW" altLang="en-US" sz="3200" dirty="0" smtClean="0"/>
                        <a:t>  </a:t>
                      </a:r>
                      <a:endParaRPr lang="zh-TW" altLang="en-US" sz="3200" dirty="0">
                        <a:solidFill>
                          <a:schemeClr val="tx2">
                            <a:lumMod val="50000"/>
                          </a:schemeClr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 algn="ctr">
                        <a:buFont typeface="Wingdings" panose="05000000000000000000" pitchFamily="2" charset="2"/>
                        <a:buChar char="ü"/>
                      </a:pPr>
                      <a:r>
                        <a:rPr lang="zh-TW" altLang="en-US" sz="3200" dirty="0" smtClean="0"/>
                        <a:t> </a:t>
                      </a:r>
                      <a:endParaRPr lang="zh-TW" altLang="en-US" sz="3200" dirty="0">
                        <a:solidFill>
                          <a:schemeClr val="tx2">
                            <a:lumMod val="50000"/>
                          </a:schemeClr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3200" b="1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  <a:sym typeface="Wingdings 2" panose="05020102010507070707" pitchFamily="18" charset="2"/>
                        </a:rPr>
                        <a:t></a:t>
                      </a:r>
                      <a:endParaRPr lang="zh-TW" altLang="en-US" sz="3200" b="1" dirty="0">
                        <a:solidFill>
                          <a:schemeClr val="tx2">
                            <a:lumMod val="50000"/>
                          </a:schemeClr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400" dirty="0" smtClean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林柏年</a:t>
                      </a:r>
                      <a:r>
                        <a:rPr lang="en-US" altLang="zh-TW" sz="2400" dirty="0" smtClean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R05921022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 algn="ctr">
                        <a:buFont typeface="Wingdings" panose="05000000000000000000" pitchFamily="2" charset="2"/>
                        <a:buChar char="ü"/>
                      </a:pPr>
                      <a:r>
                        <a:rPr lang="zh-TW" altLang="en-US" sz="3200" dirty="0" smtClean="0"/>
                        <a:t> </a:t>
                      </a:r>
                      <a:endParaRPr lang="zh-TW" altLang="en-US" sz="3200" dirty="0">
                        <a:solidFill>
                          <a:schemeClr val="tx2">
                            <a:lumMod val="50000"/>
                          </a:schemeClr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 algn="ctr">
                        <a:buFont typeface="Wingdings" panose="05000000000000000000" pitchFamily="2" charset="2"/>
                        <a:buChar char="ü"/>
                      </a:pPr>
                      <a:r>
                        <a:rPr lang="zh-TW" altLang="en-US" sz="3200" dirty="0" smtClean="0"/>
                        <a:t> </a:t>
                      </a:r>
                      <a:endParaRPr lang="zh-TW" altLang="en-US" sz="3200" dirty="0">
                        <a:solidFill>
                          <a:schemeClr val="tx2">
                            <a:lumMod val="50000"/>
                          </a:schemeClr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 algn="ctr">
                        <a:buFont typeface="Wingdings" panose="05000000000000000000" pitchFamily="2" charset="2"/>
                        <a:buChar char="ü"/>
                      </a:pPr>
                      <a:r>
                        <a:rPr lang="zh-TW" altLang="en-US" sz="3200" dirty="0" smtClean="0"/>
                        <a:t> </a:t>
                      </a:r>
                      <a:endParaRPr lang="zh-TW" altLang="en-US" sz="3200" dirty="0">
                        <a:solidFill>
                          <a:schemeClr val="tx2">
                            <a:lumMod val="50000"/>
                          </a:schemeClr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400" dirty="0" smtClean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楊智翔</a:t>
                      </a:r>
                      <a:r>
                        <a:rPr lang="en-US" altLang="zh-TW" sz="2400" dirty="0" smtClean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R05921027</a:t>
                      </a:r>
                      <a:endParaRPr lang="zh-TW" altLang="en-US" sz="2400" dirty="0" smtClean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 algn="ctr">
                        <a:buFont typeface="Wingdings" panose="05000000000000000000" pitchFamily="2" charset="2"/>
                        <a:buChar char="ü"/>
                      </a:pPr>
                      <a:r>
                        <a:rPr lang="zh-TW" altLang="en-US" sz="3200" dirty="0" smtClean="0"/>
                        <a:t> </a:t>
                      </a:r>
                      <a:endParaRPr lang="zh-TW" altLang="en-US" sz="3200" dirty="0">
                        <a:solidFill>
                          <a:schemeClr val="tx2">
                            <a:lumMod val="50000"/>
                          </a:schemeClr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 algn="ctr">
                        <a:buFont typeface="Wingdings" panose="05000000000000000000" pitchFamily="2" charset="2"/>
                        <a:buChar char="ü"/>
                      </a:pPr>
                      <a:r>
                        <a:rPr lang="zh-TW" altLang="en-US" sz="3200" dirty="0" smtClean="0"/>
                        <a:t> </a:t>
                      </a:r>
                      <a:endParaRPr lang="zh-TW" altLang="en-US" sz="3200" dirty="0">
                        <a:solidFill>
                          <a:schemeClr val="tx2">
                            <a:lumMod val="50000"/>
                          </a:schemeClr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 algn="ctr">
                        <a:buFont typeface="Wingdings" panose="05000000000000000000" pitchFamily="2" charset="2"/>
                        <a:buChar char="ü"/>
                      </a:pPr>
                      <a:r>
                        <a:rPr lang="zh-TW" altLang="en-US" sz="3200" dirty="0" smtClean="0"/>
                        <a:t> </a:t>
                      </a:r>
                      <a:endParaRPr lang="zh-TW" altLang="en-US" sz="3200" dirty="0">
                        <a:solidFill>
                          <a:schemeClr val="tx2">
                            <a:lumMod val="50000"/>
                          </a:schemeClr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F334A-073B-44BB-9B82-C149DDF55BDD}" type="slidenum">
              <a:rPr lang="zh-TW" altLang="en-US" smtClean="0"/>
              <a:t>47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86320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07"/>
            <a:ext cx="2026508" cy="478481"/>
          </a:xfrm>
          <a:prstGeom prst="rect">
            <a:avLst/>
          </a:prstGeom>
        </p:spPr>
      </p:pic>
      <p:sp>
        <p:nvSpPr>
          <p:cNvPr id="6" name="Rectangle 4"/>
          <p:cNvSpPr/>
          <p:nvPr/>
        </p:nvSpPr>
        <p:spPr>
          <a:xfrm>
            <a:off x="3454193" y="2582700"/>
            <a:ext cx="5891356" cy="12926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7800" dirty="0">
                <a:solidFill>
                  <a:srgbClr val="1F497D">
                    <a:lumMod val="60000"/>
                    <a:lumOff val="40000"/>
                  </a:srgbClr>
                </a:solidFill>
                <a:latin typeface="GeosansLight" pitchFamily="2" charset="0"/>
                <a:cs typeface="Arial" charset="0"/>
              </a:rPr>
              <a:t>Thanks</a:t>
            </a:r>
            <a:r>
              <a:rPr lang="en-US" sz="7800" dirty="0">
                <a:solidFill>
                  <a:srgbClr val="EC5368"/>
                </a:solidFill>
                <a:latin typeface="GeosansLight" pitchFamily="2" charset="0"/>
                <a:cs typeface="Arial" charset="0"/>
              </a:rPr>
              <a:t> </a:t>
            </a:r>
            <a:r>
              <a:rPr lang="en-US" sz="3467" dirty="0">
                <a:solidFill>
                  <a:srgbClr val="1F497D">
                    <a:lumMod val="60000"/>
                    <a:lumOff val="40000"/>
                  </a:srgbClr>
                </a:solidFill>
                <a:latin typeface="GeosansLight" pitchFamily="2" charset="0"/>
                <a:cs typeface="Arial" charset="0"/>
              </a:rPr>
              <a:t>for</a:t>
            </a:r>
            <a:r>
              <a:rPr lang="en-US" sz="7800" dirty="0">
                <a:solidFill>
                  <a:srgbClr val="EC5368"/>
                </a:solidFill>
                <a:latin typeface="GeosansLight" pitchFamily="2" charset="0"/>
                <a:cs typeface="Arial" charset="0"/>
              </a:rPr>
              <a:t> </a:t>
            </a:r>
            <a:r>
              <a:rPr lang="en-US" sz="7800" dirty="0" smtClean="0">
                <a:solidFill>
                  <a:srgbClr val="3D3743"/>
                </a:solidFill>
                <a:latin typeface="GeosansLight" pitchFamily="2" charset="0"/>
                <a:cs typeface="Arial" charset="0"/>
              </a:rPr>
              <a:t>Listening</a:t>
            </a:r>
            <a:endParaRPr lang="bg-BG" sz="7800" dirty="0">
              <a:solidFill>
                <a:prstClr val="black"/>
              </a:solidFill>
              <a:cs typeface="Arial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F334A-073B-44BB-9B82-C149DDF55BDD}" type="slidenum">
              <a:rPr lang="zh-TW" altLang="en-US" smtClean="0"/>
              <a:t>48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65579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內容版面配置區 2"/>
          <p:cNvSpPr txBox="1">
            <a:spLocks/>
          </p:cNvSpPr>
          <p:nvPr/>
        </p:nvSpPr>
        <p:spPr>
          <a:xfrm>
            <a:off x="413356" y="1125407"/>
            <a:ext cx="10934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TW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Step1</a:t>
            </a:r>
            <a:r>
              <a:rPr lang="zh-TW" altLang="en-US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：決定特徵</a:t>
            </a:r>
            <a:endParaRPr lang="en-US" altLang="zh-TW" b="1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特徵 </a:t>
            </a:r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路口、收費站、星期、小時、分鐘以</a:t>
            </a:r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20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完一單位、旅行時間</a:t>
            </a:r>
            <a:endParaRPr lang="en-US" altLang="zh-TW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天氣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下雨機率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graphicFrame>
        <p:nvGraphicFramePr>
          <p:cNvPr id="27" name="表格 26"/>
          <p:cNvGraphicFramePr>
            <a:graphicFrameLocks noGrp="1"/>
          </p:cNvGraphicFramePr>
          <p:nvPr>
            <p:extLst/>
          </p:nvPr>
        </p:nvGraphicFramePr>
        <p:xfrm>
          <a:off x="838198" y="4537374"/>
          <a:ext cx="9936894" cy="1466850"/>
        </p:xfrm>
        <a:graphic>
          <a:graphicData uri="http://schemas.openxmlformats.org/drawingml/2006/table">
            <a:tbl>
              <a:tblPr>
                <a:tableStyleId>{69CF1AB2-1976-4502-BF36-3FF5EA218861}</a:tableStyleId>
              </a:tblPr>
              <a:tblGrid>
                <a:gridCol w="1237966"/>
                <a:gridCol w="795836"/>
                <a:gridCol w="795836"/>
                <a:gridCol w="1075852"/>
                <a:gridCol w="1267442"/>
                <a:gridCol w="1120065"/>
                <a:gridCol w="1271127"/>
                <a:gridCol w="1223229"/>
                <a:gridCol w="1149541"/>
              </a:tblGrid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hour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pressure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sea_pressure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wind_direction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wind_speed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temperature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rel_humidity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precipitation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2016/10/18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1015.2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1020.3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62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2.1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20.5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87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2016/10/18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1014.5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1019.5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37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2.5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23.3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73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2016/10/18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1012.5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1017.5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128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1.6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23.4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73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2016/10/18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1013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1018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205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20.9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94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1.8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2016/10/18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1013.8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1018.8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106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1.5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20.5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94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2016/10/18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1013.7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1018.7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1.9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20.1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95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  <p:pic>
        <p:nvPicPr>
          <p:cNvPr id="7" name="圖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07"/>
            <a:ext cx="2026508" cy="478481"/>
          </a:xfrm>
          <a:prstGeom prst="rect">
            <a:avLst/>
          </a:prstGeom>
        </p:spPr>
      </p:pic>
      <p:sp>
        <p:nvSpPr>
          <p:cNvPr id="8" name="標題 1"/>
          <p:cNvSpPr txBox="1">
            <a:spLocks/>
          </p:cNvSpPr>
          <p:nvPr/>
        </p:nvSpPr>
        <p:spPr>
          <a:xfrm>
            <a:off x="317592" y="15031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第</a:t>
            </a:r>
            <a:r>
              <a:rPr lang="zh-TW" altLang="en-US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一階</a:t>
            </a:r>
            <a:r>
              <a:rPr lang="zh-TW" altLang="en-US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段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graphicFrame>
        <p:nvGraphicFramePr>
          <p:cNvPr id="22" name="表格 21"/>
          <p:cNvGraphicFramePr>
            <a:graphicFrameLocks noGrp="1"/>
          </p:cNvGraphicFramePr>
          <p:nvPr>
            <p:extLst/>
          </p:nvPr>
        </p:nvGraphicFramePr>
        <p:xfrm>
          <a:off x="838199" y="2373925"/>
          <a:ext cx="9936893" cy="845408"/>
        </p:xfrm>
        <a:graphic>
          <a:graphicData uri="http://schemas.openxmlformats.org/drawingml/2006/table">
            <a:tbl>
              <a:tblPr>
                <a:tableStyleId>{69CF1AB2-1976-4502-BF36-3FF5EA218861}</a:tableStyleId>
              </a:tblPr>
              <a:tblGrid>
                <a:gridCol w="1324070"/>
                <a:gridCol w="1604162"/>
                <a:gridCol w="1403642"/>
                <a:gridCol w="1438653"/>
                <a:gridCol w="1158562"/>
                <a:gridCol w="1489579"/>
                <a:gridCol w="1518225"/>
              </a:tblGrid>
              <a:tr h="211352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　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</a:tr>
              <a:tr h="21135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intersection_id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tollgate_id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starting_time_week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starting_timeH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starting_timeSEC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travel_time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</a:tr>
              <a:tr h="21135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27.54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</a:tr>
              <a:tr h="21135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139.53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  <p:sp>
        <p:nvSpPr>
          <p:cNvPr id="25" name="矩形 24"/>
          <p:cNvSpPr/>
          <p:nvPr/>
        </p:nvSpPr>
        <p:spPr>
          <a:xfrm>
            <a:off x="5345247" y="3284177"/>
            <a:ext cx="1039078" cy="9486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endParaRPr lang="zh-TW" altLang="en-US" sz="4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9588408" y="4455776"/>
            <a:ext cx="1219635" cy="16722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投影片編號版面配置區 2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F334A-073B-44BB-9B82-C149DDF55BDD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31110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07"/>
            <a:ext cx="2026508" cy="478481"/>
          </a:xfrm>
          <a:prstGeom prst="rect">
            <a:avLst/>
          </a:prstGeom>
        </p:spPr>
      </p:pic>
      <p:sp>
        <p:nvSpPr>
          <p:cNvPr id="8" name="標題 1"/>
          <p:cNvSpPr txBox="1">
            <a:spLocks/>
          </p:cNvSpPr>
          <p:nvPr/>
        </p:nvSpPr>
        <p:spPr>
          <a:xfrm>
            <a:off x="317592" y="15031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b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第一階段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9" name="內容版面配置區 2"/>
          <p:cNvSpPr txBox="1">
            <a:spLocks/>
          </p:cNvSpPr>
          <p:nvPr/>
        </p:nvSpPr>
        <p:spPr>
          <a:xfrm>
            <a:off x="413356" y="1125407"/>
            <a:ext cx="10934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TW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資料整理 </a:t>
            </a:r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刪除極大極小值，讓圖形更接近平穩</a:t>
            </a:r>
            <a:endParaRPr lang="en-US" altLang="zh-TW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節慶 </a:t>
            </a:r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將節慶日期改為禮拜日，工作日改為星期一</a:t>
            </a:r>
            <a:endParaRPr lang="en-US" altLang="zh-TW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演算法</a:t>
            </a:r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使用</a:t>
            </a:r>
            <a:r>
              <a:rPr lang="en-US" altLang="zh-TW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Boosted </a:t>
            </a:r>
            <a:r>
              <a:rPr lang="en-US" altLang="zh-TW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Decision Tree </a:t>
            </a:r>
            <a:r>
              <a:rPr lang="en-US" altLang="zh-TW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Regression</a:t>
            </a:r>
          </a:p>
          <a:p>
            <a:pPr marL="0" indent="0">
              <a:buNone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使用此模塊來創建一個使用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boosting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的回歸樹組合 ，這種回歸方法是一種監督學習方法，將特徵值皆當成</a:t>
            </a:r>
            <a:r>
              <a:rPr lang="zh-TW" altLang="en-US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分類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，所已決定採用此演算法</a:t>
            </a:r>
            <a:r>
              <a:rPr lang="zh-TW" altLang="en-US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。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F334A-073B-44BB-9B82-C149DDF55BDD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42884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07"/>
            <a:ext cx="2026508" cy="478481"/>
          </a:xfrm>
          <a:prstGeom prst="rect">
            <a:avLst/>
          </a:prstGeom>
        </p:spPr>
      </p:pic>
      <p:sp>
        <p:nvSpPr>
          <p:cNvPr id="8" name="標題 1"/>
          <p:cNvSpPr txBox="1">
            <a:spLocks/>
          </p:cNvSpPr>
          <p:nvPr/>
        </p:nvSpPr>
        <p:spPr>
          <a:xfrm>
            <a:off x="317592" y="15031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第一階段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9" name="內容版面配置區 2"/>
          <p:cNvSpPr txBox="1">
            <a:spLocks/>
          </p:cNvSpPr>
          <p:nvPr/>
        </p:nvSpPr>
        <p:spPr>
          <a:xfrm>
            <a:off x="413356" y="1125407"/>
            <a:ext cx="10934700" cy="48964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Step2</a:t>
            </a:r>
            <a:r>
              <a:rPr lang="zh-TW" altLang="en-US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：訓練</a:t>
            </a:r>
            <a:endParaRPr lang="en-US" altLang="zh-TW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將資料全部放一起訓練</a:t>
            </a:r>
            <a:endParaRPr lang="en-US" altLang="zh-TW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路線</a:t>
            </a:r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A-2</a:t>
            </a:r>
          </a:p>
          <a:p>
            <a:pPr marL="0" indent="0">
              <a:buNone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         </a:t>
            </a:r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A-3</a:t>
            </a:r>
          </a:p>
          <a:p>
            <a:pPr marL="0" indent="0">
              <a:buNone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         </a:t>
            </a:r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B-1</a:t>
            </a:r>
          </a:p>
          <a:p>
            <a:pPr marL="0" indent="0">
              <a:buNone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         </a:t>
            </a:r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B-3</a:t>
            </a:r>
          </a:p>
          <a:p>
            <a:pPr marL="0" indent="0">
              <a:buNone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         </a:t>
            </a:r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C-1</a:t>
            </a:r>
          </a:p>
          <a:p>
            <a:pPr marL="0" indent="0">
              <a:buNone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         </a:t>
            </a:r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C-2</a:t>
            </a:r>
          </a:p>
          <a:p>
            <a:pPr marL="914400" lvl="2" indent="0">
              <a:buNone/>
            </a:pPr>
            <a:endParaRPr lang="en-US" altLang="zh-TW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5457" y="677075"/>
            <a:ext cx="6935702" cy="5501303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8738938" y="245802"/>
            <a:ext cx="3146855" cy="13062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Test</a:t>
            </a:r>
          </a:p>
          <a:p>
            <a:pPr algn="ctr"/>
            <a:endParaRPr lang="en-US" altLang="zh-TW" dirty="0">
              <a:solidFill>
                <a:schemeClr val="tx1"/>
              </a:solidFill>
            </a:endParaRPr>
          </a:p>
          <a:p>
            <a:pPr algn="ctr"/>
            <a:endParaRPr lang="en-US" altLang="zh-TW" dirty="0" smtClean="0">
              <a:solidFill>
                <a:schemeClr val="tx1"/>
              </a:solidFill>
            </a:endParaRPr>
          </a:p>
          <a:p>
            <a:pPr algn="ctr"/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433287" y="245802"/>
            <a:ext cx="3146855" cy="13019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Training</a:t>
            </a:r>
          </a:p>
          <a:p>
            <a:pPr algn="ctr"/>
            <a:endParaRPr lang="en-US" altLang="zh-TW" dirty="0">
              <a:solidFill>
                <a:schemeClr val="tx1"/>
              </a:solidFill>
            </a:endParaRPr>
          </a:p>
          <a:p>
            <a:pPr algn="ctr"/>
            <a:endParaRPr lang="en-US" altLang="zh-TW" dirty="0" smtClean="0">
              <a:solidFill>
                <a:schemeClr val="tx1"/>
              </a:solidFill>
            </a:endParaRPr>
          </a:p>
          <a:p>
            <a:pPr algn="ctr"/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F334A-073B-44BB-9B82-C149DDF55BDD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19142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07"/>
            <a:ext cx="2026508" cy="478481"/>
          </a:xfrm>
          <a:prstGeom prst="rect">
            <a:avLst/>
          </a:prstGeom>
        </p:spPr>
      </p:pic>
      <p:sp>
        <p:nvSpPr>
          <p:cNvPr id="8" name="標題 1"/>
          <p:cNvSpPr txBox="1">
            <a:spLocks/>
          </p:cNvSpPr>
          <p:nvPr/>
        </p:nvSpPr>
        <p:spPr>
          <a:xfrm>
            <a:off x="317592" y="15031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第一階段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9" name="內容版面配置區 2"/>
          <p:cNvSpPr txBox="1">
            <a:spLocks/>
          </p:cNvSpPr>
          <p:nvPr/>
        </p:nvSpPr>
        <p:spPr>
          <a:xfrm>
            <a:off x="413356" y="1125407"/>
            <a:ext cx="10934700" cy="48964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Step2</a:t>
            </a:r>
            <a:r>
              <a:rPr lang="zh-TW" altLang="en-US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：訓練</a:t>
            </a:r>
            <a:endParaRPr lang="en-US" altLang="zh-TW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成績</a:t>
            </a:r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0.1980</a:t>
            </a:r>
          </a:p>
          <a:p>
            <a:pPr marL="0" indent="0">
              <a:buNone/>
            </a:pPr>
            <a:endParaRPr lang="en-US" altLang="zh-TW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914400" lvl="2" indent="0">
              <a:buNone/>
            </a:pPr>
            <a:endParaRPr lang="en-US" altLang="zh-TW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3"/>
          <a:srcRect l="30795" t="63597" r="39500" b="31209"/>
          <a:stretch/>
        </p:blipFill>
        <p:spPr>
          <a:xfrm>
            <a:off x="570653" y="3104010"/>
            <a:ext cx="4774080" cy="469623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F334A-073B-44BB-9B82-C149DDF55BDD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15901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07"/>
            <a:ext cx="2026508" cy="478481"/>
          </a:xfrm>
          <a:prstGeom prst="rect">
            <a:avLst/>
          </a:prstGeom>
        </p:spPr>
      </p:pic>
      <p:sp>
        <p:nvSpPr>
          <p:cNvPr id="8" name="標題 1"/>
          <p:cNvSpPr txBox="1">
            <a:spLocks/>
          </p:cNvSpPr>
          <p:nvPr/>
        </p:nvSpPr>
        <p:spPr>
          <a:xfrm>
            <a:off x="317592" y="15031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第一階段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9" name="內容版面配置區 2"/>
          <p:cNvSpPr txBox="1">
            <a:spLocks/>
          </p:cNvSpPr>
          <p:nvPr/>
        </p:nvSpPr>
        <p:spPr>
          <a:xfrm>
            <a:off x="413356" y="1125407"/>
            <a:ext cx="10934700" cy="48964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Step2</a:t>
            </a:r>
            <a:r>
              <a:rPr lang="zh-TW" altLang="en-US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：訓練</a:t>
            </a:r>
            <a:endParaRPr lang="en-US" altLang="zh-TW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將資料分成路線</a:t>
            </a:r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A-2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、</a:t>
            </a:r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A-3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、</a:t>
            </a:r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B-1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、</a:t>
            </a:r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B-3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、</a:t>
            </a:r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C-1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、</a:t>
            </a:r>
            <a:r>
              <a:rPr lang="en-US" altLang="zh-TW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C-3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914400" lvl="2" indent="0">
              <a:buNone/>
            </a:pPr>
            <a:endParaRPr lang="en-US" altLang="zh-TW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/>
          </p:nvPr>
        </p:nvGraphicFramePr>
        <p:xfrm>
          <a:off x="847640" y="3329766"/>
          <a:ext cx="2044700" cy="2514600"/>
        </p:xfrm>
        <a:graphic>
          <a:graphicData uri="http://schemas.openxmlformats.org/drawingml/2006/table">
            <a:tbl>
              <a:tblPr>
                <a:tableStyleId>{69CF1AB2-1976-4502-BF36-3FF5EA218861}</a:tableStyleId>
              </a:tblPr>
              <a:tblGrid>
                <a:gridCol w="1028700"/>
                <a:gridCol w="1016000"/>
              </a:tblGrid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intersection_id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tollgate_id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  <p:graphicFrame>
        <p:nvGraphicFramePr>
          <p:cNvPr id="13" name="表格 12"/>
          <p:cNvGraphicFramePr>
            <a:graphicFrameLocks noGrp="1"/>
          </p:cNvGraphicFramePr>
          <p:nvPr>
            <p:extLst/>
          </p:nvPr>
        </p:nvGraphicFramePr>
        <p:xfrm>
          <a:off x="4904563" y="3329766"/>
          <a:ext cx="2120900" cy="419100"/>
        </p:xfrm>
        <a:graphic>
          <a:graphicData uri="http://schemas.openxmlformats.org/drawingml/2006/table">
            <a:tbl>
              <a:tblPr>
                <a:tableStyleId>{69CF1AB2-1976-4502-BF36-3FF5EA218861}</a:tableStyleId>
              </a:tblPr>
              <a:tblGrid>
                <a:gridCol w="1117600"/>
                <a:gridCol w="1003300"/>
              </a:tblGrid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intersection_id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tollgate_id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  <p:graphicFrame>
        <p:nvGraphicFramePr>
          <p:cNvPr id="14" name="表格 13"/>
          <p:cNvGraphicFramePr>
            <a:graphicFrameLocks noGrp="1"/>
          </p:cNvGraphicFramePr>
          <p:nvPr>
            <p:extLst/>
          </p:nvPr>
        </p:nvGraphicFramePr>
        <p:xfrm>
          <a:off x="7627168" y="3329766"/>
          <a:ext cx="2120900" cy="419100"/>
        </p:xfrm>
        <a:graphic>
          <a:graphicData uri="http://schemas.openxmlformats.org/drawingml/2006/table">
            <a:tbl>
              <a:tblPr>
                <a:tableStyleId>{69CF1AB2-1976-4502-BF36-3FF5EA218861}</a:tableStyleId>
              </a:tblPr>
              <a:tblGrid>
                <a:gridCol w="1117600"/>
                <a:gridCol w="1003300"/>
              </a:tblGrid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intersection_id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tollgate_id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  <p:graphicFrame>
        <p:nvGraphicFramePr>
          <p:cNvPr id="15" name="表格 14"/>
          <p:cNvGraphicFramePr>
            <a:graphicFrameLocks noGrp="1"/>
          </p:cNvGraphicFramePr>
          <p:nvPr>
            <p:extLst/>
          </p:nvPr>
        </p:nvGraphicFramePr>
        <p:xfrm>
          <a:off x="4904563" y="4304862"/>
          <a:ext cx="2120900" cy="419100"/>
        </p:xfrm>
        <a:graphic>
          <a:graphicData uri="http://schemas.openxmlformats.org/drawingml/2006/table">
            <a:tbl>
              <a:tblPr>
                <a:tableStyleId>{69CF1AB2-1976-4502-BF36-3FF5EA218861}</a:tableStyleId>
              </a:tblPr>
              <a:tblGrid>
                <a:gridCol w="1117600"/>
                <a:gridCol w="1003300"/>
              </a:tblGrid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intersection_id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tollgate_id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  <p:graphicFrame>
        <p:nvGraphicFramePr>
          <p:cNvPr id="16" name="表格 15"/>
          <p:cNvGraphicFramePr>
            <a:graphicFrameLocks noGrp="1"/>
          </p:cNvGraphicFramePr>
          <p:nvPr>
            <p:extLst/>
          </p:nvPr>
        </p:nvGraphicFramePr>
        <p:xfrm>
          <a:off x="7627168" y="4304862"/>
          <a:ext cx="2120900" cy="419100"/>
        </p:xfrm>
        <a:graphic>
          <a:graphicData uri="http://schemas.openxmlformats.org/drawingml/2006/table">
            <a:tbl>
              <a:tblPr>
                <a:tableStyleId>{69CF1AB2-1976-4502-BF36-3FF5EA218861}</a:tableStyleId>
              </a:tblPr>
              <a:tblGrid>
                <a:gridCol w="1117600"/>
                <a:gridCol w="1003300"/>
              </a:tblGrid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 err="1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intersection_id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tollgate_id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  <p:graphicFrame>
        <p:nvGraphicFramePr>
          <p:cNvPr id="17" name="表格 16"/>
          <p:cNvGraphicFramePr>
            <a:graphicFrameLocks noGrp="1"/>
          </p:cNvGraphicFramePr>
          <p:nvPr>
            <p:extLst/>
          </p:nvPr>
        </p:nvGraphicFramePr>
        <p:xfrm>
          <a:off x="4904563" y="5283441"/>
          <a:ext cx="2120900" cy="419100"/>
        </p:xfrm>
        <a:graphic>
          <a:graphicData uri="http://schemas.openxmlformats.org/drawingml/2006/table">
            <a:tbl>
              <a:tblPr>
                <a:tableStyleId>{69CF1AB2-1976-4502-BF36-3FF5EA218861}</a:tableStyleId>
              </a:tblPr>
              <a:tblGrid>
                <a:gridCol w="1117600"/>
                <a:gridCol w="1003300"/>
              </a:tblGrid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intersection_id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tollgate_id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  <p:graphicFrame>
        <p:nvGraphicFramePr>
          <p:cNvPr id="18" name="表格 17"/>
          <p:cNvGraphicFramePr>
            <a:graphicFrameLocks noGrp="1"/>
          </p:cNvGraphicFramePr>
          <p:nvPr>
            <p:extLst/>
          </p:nvPr>
        </p:nvGraphicFramePr>
        <p:xfrm>
          <a:off x="7627168" y="5283441"/>
          <a:ext cx="2120900" cy="419100"/>
        </p:xfrm>
        <a:graphic>
          <a:graphicData uri="http://schemas.openxmlformats.org/drawingml/2006/table">
            <a:tbl>
              <a:tblPr>
                <a:tableStyleId>{69CF1AB2-1976-4502-BF36-3FF5EA218861}</a:tableStyleId>
              </a:tblPr>
              <a:tblGrid>
                <a:gridCol w="1117600"/>
                <a:gridCol w="1003300"/>
              </a:tblGrid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intersection_id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tollgate_id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  <p:sp>
        <p:nvSpPr>
          <p:cNvPr id="19" name="向右箭號 18"/>
          <p:cNvSpPr/>
          <p:nvPr/>
        </p:nvSpPr>
        <p:spPr>
          <a:xfrm>
            <a:off x="3390518" y="4154225"/>
            <a:ext cx="939113" cy="720373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投影片編號版面配置區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F334A-073B-44BB-9B82-C149DDF55BDD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1164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85000"/>
          </a:schemeClr>
        </a:solidFill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4499</TotalTime>
  <Words>5196</Words>
  <Application>Microsoft Office PowerPoint</Application>
  <PresentationFormat>寬螢幕</PresentationFormat>
  <Paragraphs>4384</Paragraphs>
  <Slides>48</Slides>
  <Notes>2</Notes>
  <HiddenSlides>0</HiddenSlides>
  <MMClips>0</MMClips>
  <ScaleCrop>false</ScaleCrop>
  <HeadingPairs>
    <vt:vector size="6" baseType="variant">
      <vt:variant>
        <vt:lpstr>使用字型</vt:lpstr>
      </vt:variant>
      <vt:variant>
        <vt:i4>11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48</vt:i4>
      </vt:variant>
    </vt:vector>
  </HeadingPairs>
  <TitlesOfParts>
    <vt:vector size="60" baseType="lpstr">
      <vt:lpstr>GeosansLight</vt:lpstr>
      <vt:lpstr>新細明體</vt:lpstr>
      <vt:lpstr>標楷體</vt:lpstr>
      <vt:lpstr>Arial</vt:lpstr>
      <vt:lpstr>Calibri</vt:lpstr>
      <vt:lpstr>Calibri Light</vt:lpstr>
      <vt:lpstr>Ebrima</vt:lpstr>
      <vt:lpstr>tahoma</vt:lpstr>
      <vt:lpstr>Times New Roman</vt:lpstr>
      <vt:lpstr>Wingdings</vt:lpstr>
      <vt:lpstr>Wingdings 2</vt:lpstr>
      <vt:lpstr>Office 佈景主題</vt:lpstr>
      <vt:lpstr>KDD Cup 2017 期末報告 2017/06/08</vt:lpstr>
      <vt:lpstr>使用工具及平台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分配工作表</vt:lpstr>
      <vt:lpstr>PowerPoint 簡報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類神經網路 期中報告</dc:title>
  <dc:creator>TzuYi</dc:creator>
  <cp:lastModifiedBy>TzuYi</cp:lastModifiedBy>
  <cp:revision>107</cp:revision>
  <dcterms:created xsi:type="dcterms:W3CDTF">2017-04-10T07:56:36Z</dcterms:created>
  <dcterms:modified xsi:type="dcterms:W3CDTF">2017-06-15T04:44:48Z</dcterms:modified>
</cp:coreProperties>
</file>